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handoutMasterIdLst>
    <p:handoutMasterId r:id="rId15"/>
  </p:handoutMasterIdLst>
  <p:sldIdLst>
    <p:sldId id="269" r:id="rId2"/>
    <p:sldId id="256" r:id="rId3"/>
    <p:sldId id="270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66" r:id="rId12"/>
    <p:sldId id="267" r:id="rId13"/>
    <p:sldId id="268" r:id="rId14"/>
  </p:sldIdLst>
  <p:sldSz cx="9601200" cy="6400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29"/>
    <p:restoredTop sz="94648"/>
  </p:normalViewPr>
  <p:slideViewPr>
    <p:cSldViewPr snapToGrid="0" snapToObjects="1">
      <p:cViewPr varScale="1">
        <p:scale>
          <a:sx n="78" d="100"/>
          <a:sy n="78" d="100"/>
        </p:scale>
        <p:origin x="176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838C09-0B79-3047-9F57-CEF57B0D36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3FBD0-8621-3A4C-A6CE-622C9C8ACF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6EE24-B2BE-0446-9E52-C6ADF504217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4979D-01DC-5C4C-A435-9A8EC740AC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75B21-DD16-F041-B0EA-E41D8A6107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82F94-A931-0B41-95D3-540C0D789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10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047539"/>
            <a:ext cx="8161020" cy="2228427"/>
          </a:xfrm>
        </p:spPr>
        <p:txBody>
          <a:bodyPr anchor="b"/>
          <a:lstStyle>
            <a:lvl1pPr algn="ctr">
              <a:defRPr sz="2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361902"/>
            <a:ext cx="7200900" cy="1545378"/>
          </a:xfrm>
        </p:spPr>
        <p:txBody>
          <a:bodyPr/>
          <a:lstStyle>
            <a:lvl1pPr marL="0" indent="0" algn="ctr">
              <a:buNone/>
              <a:defRPr sz="1176"/>
            </a:lvl1pPr>
            <a:lvl2pPr marL="224028" indent="0" algn="ctr">
              <a:buNone/>
              <a:defRPr sz="980"/>
            </a:lvl2pPr>
            <a:lvl3pPr marL="448056" indent="0" algn="ctr">
              <a:buNone/>
              <a:defRPr sz="882"/>
            </a:lvl3pPr>
            <a:lvl4pPr marL="672084" indent="0" algn="ctr">
              <a:buNone/>
              <a:defRPr sz="784"/>
            </a:lvl4pPr>
            <a:lvl5pPr marL="896112" indent="0" algn="ctr">
              <a:buNone/>
              <a:defRPr sz="784"/>
            </a:lvl5pPr>
            <a:lvl6pPr marL="1120140" indent="0" algn="ctr">
              <a:buNone/>
              <a:defRPr sz="784"/>
            </a:lvl6pPr>
            <a:lvl7pPr marL="1344168" indent="0" algn="ctr">
              <a:buNone/>
              <a:defRPr sz="784"/>
            </a:lvl7pPr>
            <a:lvl8pPr marL="1568196" indent="0" algn="ctr">
              <a:buNone/>
              <a:defRPr sz="784"/>
            </a:lvl8pPr>
            <a:lvl9pPr marL="1792224" indent="0" algn="ctr">
              <a:buNone/>
              <a:defRPr sz="78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8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8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340784"/>
            <a:ext cx="2070260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40784"/>
            <a:ext cx="6090762" cy="5424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86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6B26D83-C5D5-AA4E-ABED-ADA6D0F3C6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9601200" cy="281635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84513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66D8942-A3B0-A849-AF14-251EA67A0E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595579" cy="640080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60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66D8942-A3B0-A849-AF14-251EA67A0E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11575" y="-2"/>
            <a:ext cx="4784004" cy="55163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8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4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4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1595758"/>
            <a:ext cx="8281035" cy="2662554"/>
          </a:xfrm>
        </p:spPr>
        <p:txBody>
          <a:bodyPr anchor="b"/>
          <a:lstStyle>
            <a:lvl1pPr>
              <a:defRPr sz="2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4283501"/>
            <a:ext cx="8281035" cy="1400174"/>
          </a:xfrm>
        </p:spPr>
        <p:txBody>
          <a:bodyPr/>
          <a:lstStyle>
            <a:lvl1pPr marL="0" indent="0">
              <a:buNone/>
              <a:defRPr sz="1176">
                <a:solidFill>
                  <a:schemeClr val="tx1"/>
                </a:solidFill>
              </a:defRPr>
            </a:lvl1pPr>
            <a:lvl2pPr marL="224028" indent="0">
              <a:buNone/>
              <a:defRPr sz="980">
                <a:solidFill>
                  <a:schemeClr val="tx1">
                    <a:tint val="75000"/>
                  </a:schemeClr>
                </a:solidFill>
              </a:defRPr>
            </a:lvl2pPr>
            <a:lvl3pPr marL="44805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3pPr>
            <a:lvl4pPr marL="672084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4pPr>
            <a:lvl5pPr marL="896112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5pPr>
            <a:lvl6pPr marL="1120140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6pPr>
            <a:lvl7pPr marL="1344168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7pPr>
            <a:lvl8pPr marL="1568196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8pPr>
            <a:lvl9pPr marL="1792224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7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703917"/>
            <a:ext cx="408051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703917"/>
            <a:ext cx="408051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3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340786"/>
            <a:ext cx="8281035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569086"/>
            <a:ext cx="4061757" cy="768984"/>
          </a:xfrm>
        </p:spPr>
        <p:txBody>
          <a:bodyPr anchor="b"/>
          <a:lstStyle>
            <a:lvl1pPr marL="0" indent="0">
              <a:buNone/>
              <a:defRPr sz="1176" b="1"/>
            </a:lvl1pPr>
            <a:lvl2pPr marL="224028" indent="0">
              <a:buNone/>
              <a:defRPr sz="980" b="1"/>
            </a:lvl2pPr>
            <a:lvl3pPr marL="448056" indent="0">
              <a:buNone/>
              <a:defRPr sz="882" b="1"/>
            </a:lvl3pPr>
            <a:lvl4pPr marL="672084" indent="0">
              <a:buNone/>
              <a:defRPr sz="784" b="1"/>
            </a:lvl4pPr>
            <a:lvl5pPr marL="896112" indent="0">
              <a:buNone/>
              <a:defRPr sz="784" b="1"/>
            </a:lvl5pPr>
            <a:lvl6pPr marL="1120140" indent="0">
              <a:buNone/>
              <a:defRPr sz="784" b="1"/>
            </a:lvl6pPr>
            <a:lvl7pPr marL="1344168" indent="0">
              <a:buNone/>
              <a:defRPr sz="784" b="1"/>
            </a:lvl7pPr>
            <a:lvl8pPr marL="1568196" indent="0">
              <a:buNone/>
              <a:defRPr sz="784" b="1"/>
            </a:lvl8pPr>
            <a:lvl9pPr marL="1792224" indent="0">
              <a:buNone/>
              <a:defRPr sz="7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338070"/>
            <a:ext cx="4061757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1569086"/>
            <a:ext cx="4081761" cy="768984"/>
          </a:xfrm>
        </p:spPr>
        <p:txBody>
          <a:bodyPr anchor="b"/>
          <a:lstStyle>
            <a:lvl1pPr marL="0" indent="0">
              <a:buNone/>
              <a:defRPr sz="1176" b="1"/>
            </a:lvl1pPr>
            <a:lvl2pPr marL="224028" indent="0">
              <a:buNone/>
              <a:defRPr sz="980" b="1"/>
            </a:lvl2pPr>
            <a:lvl3pPr marL="448056" indent="0">
              <a:buNone/>
              <a:defRPr sz="882" b="1"/>
            </a:lvl3pPr>
            <a:lvl4pPr marL="672084" indent="0">
              <a:buNone/>
              <a:defRPr sz="784" b="1"/>
            </a:lvl4pPr>
            <a:lvl5pPr marL="896112" indent="0">
              <a:buNone/>
              <a:defRPr sz="784" b="1"/>
            </a:lvl5pPr>
            <a:lvl6pPr marL="1120140" indent="0">
              <a:buNone/>
              <a:defRPr sz="784" b="1"/>
            </a:lvl6pPr>
            <a:lvl7pPr marL="1344168" indent="0">
              <a:buNone/>
              <a:defRPr sz="784" b="1"/>
            </a:lvl7pPr>
            <a:lvl8pPr marL="1568196" indent="0">
              <a:buNone/>
              <a:defRPr sz="784" b="1"/>
            </a:lvl8pPr>
            <a:lvl9pPr marL="1792224" indent="0">
              <a:buNone/>
              <a:defRPr sz="7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2338070"/>
            <a:ext cx="4081761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5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0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426720"/>
            <a:ext cx="3096638" cy="1493520"/>
          </a:xfrm>
        </p:spPr>
        <p:txBody>
          <a:bodyPr anchor="b"/>
          <a:lstStyle>
            <a:lvl1pPr>
              <a:defRPr sz="15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2" y="921599"/>
            <a:ext cx="4860608" cy="4548717"/>
          </a:xfrm>
        </p:spPr>
        <p:txBody>
          <a:bodyPr/>
          <a:lstStyle>
            <a:lvl1pPr>
              <a:defRPr sz="1568"/>
            </a:lvl1pPr>
            <a:lvl2pPr>
              <a:defRPr sz="1372"/>
            </a:lvl2pPr>
            <a:lvl3pPr>
              <a:defRPr sz="1176"/>
            </a:lvl3pPr>
            <a:lvl4pPr>
              <a:defRPr sz="980"/>
            </a:lvl4pPr>
            <a:lvl5pPr>
              <a:defRPr sz="980"/>
            </a:lvl5pPr>
            <a:lvl6pPr>
              <a:defRPr sz="980"/>
            </a:lvl6pPr>
            <a:lvl7pPr>
              <a:defRPr sz="980"/>
            </a:lvl7pPr>
            <a:lvl8pPr>
              <a:defRPr sz="980"/>
            </a:lvl8pPr>
            <a:lvl9pPr>
              <a:defRPr sz="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4" y="1920240"/>
            <a:ext cx="3096638" cy="3557482"/>
          </a:xfrm>
        </p:spPr>
        <p:txBody>
          <a:bodyPr/>
          <a:lstStyle>
            <a:lvl1pPr marL="0" indent="0">
              <a:buNone/>
              <a:defRPr sz="784"/>
            </a:lvl1pPr>
            <a:lvl2pPr marL="224028" indent="0">
              <a:buNone/>
              <a:defRPr sz="686"/>
            </a:lvl2pPr>
            <a:lvl3pPr marL="448056" indent="0">
              <a:buNone/>
              <a:defRPr sz="588"/>
            </a:lvl3pPr>
            <a:lvl4pPr marL="672084" indent="0">
              <a:buNone/>
              <a:defRPr sz="490"/>
            </a:lvl4pPr>
            <a:lvl5pPr marL="896112" indent="0">
              <a:buNone/>
              <a:defRPr sz="490"/>
            </a:lvl5pPr>
            <a:lvl6pPr marL="1120140" indent="0">
              <a:buNone/>
              <a:defRPr sz="490"/>
            </a:lvl6pPr>
            <a:lvl7pPr marL="1344168" indent="0">
              <a:buNone/>
              <a:defRPr sz="490"/>
            </a:lvl7pPr>
            <a:lvl8pPr marL="1568196" indent="0">
              <a:buNone/>
              <a:defRPr sz="490"/>
            </a:lvl8pPr>
            <a:lvl9pPr marL="1792224" indent="0">
              <a:buNone/>
              <a:defRPr sz="4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426720"/>
            <a:ext cx="3096638" cy="1493520"/>
          </a:xfrm>
        </p:spPr>
        <p:txBody>
          <a:bodyPr anchor="b"/>
          <a:lstStyle>
            <a:lvl1pPr>
              <a:defRPr sz="15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2" y="921599"/>
            <a:ext cx="4860608" cy="4548717"/>
          </a:xfrm>
        </p:spPr>
        <p:txBody>
          <a:bodyPr anchor="t"/>
          <a:lstStyle>
            <a:lvl1pPr marL="0" indent="0">
              <a:buNone/>
              <a:defRPr sz="1568"/>
            </a:lvl1pPr>
            <a:lvl2pPr marL="224028" indent="0">
              <a:buNone/>
              <a:defRPr sz="1372"/>
            </a:lvl2pPr>
            <a:lvl3pPr marL="448056" indent="0">
              <a:buNone/>
              <a:defRPr sz="1176"/>
            </a:lvl3pPr>
            <a:lvl4pPr marL="672084" indent="0">
              <a:buNone/>
              <a:defRPr sz="980"/>
            </a:lvl4pPr>
            <a:lvl5pPr marL="896112" indent="0">
              <a:buNone/>
              <a:defRPr sz="980"/>
            </a:lvl5pPr>
            <a:lvl6pPr marL="1120140" indent="0">
              <a:buNone/>
              <a:defRPr sz="980"/>
            </a:lvl6pPr>
            <a:lvl7pPr marL="1344168" indent="0">
              <a:buNone/>
              <a:defRPr sz="980"/>
            </a:lvl7pPr>
            <a:lvl8pPr marL="1568196" indent="0">
              <a:buNone/>
              <a:defRPr sz="980"/>
            </a:lvl8pPr>
            <a:lvl9pPr marL="1792224" indent="0">
              <a:buNone/>
              <a:defRPr sz="9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4" y="1920240"/>
            <a:ext cx="3096638" cy="3557482"/>
          </a:xfrm>
        </p:spPr>
        <p:txBody>
          <a:bodyPr/>
          <a:lstStyle>
            <a:lvl1pPr marL="0" indent="0">
              <a:buNone/>
              <a:defRPr sz="784"/>
            </a:lvl1pPr>
            <a:lvl2pPr marL="224028" indent="0">
              <a:buNone/>
              <a:defRPr sz="686"/>
            </a:lvl2pPr>
            <a:lvl3pPr marL="448056" indent="0">
              <a:buNone/>
              <a:defRPr sz="588"/>
            </a:lvl3pPr>
            <a:lvl4pPr marL="672084" indent="0">
              <a:buNone/>
              <a:defRPr sz="490"/>
            </a:lvl4pPr>
            <a:lvl5pPr marL="896112" indent="0">
              <a:buNone/>
              <a:defRPr sz="490"/>
            </a:lvl5pPr>
            <a:lvl6pPr marL="1120140" indent="0">
              <a:buNone/>
              <a:defRPr sz="490"/>
            </a:lvl6pPr>
            <a:lvl7pPr marL="1344168" indent="0">
              <a:buNone/>
              <a:defRPr sz="490"/>
            </a:lvl7pPr>
            <a:lvl8pPr marL="1568196" indent="0">
              <a:buNone/>
              <a:defRPr sz="490"/>
            </a:lvl8pPr>
            <a:lvl9pPr marL="1792224" indent="0">
              <a:buNone/>
              <a:defRPr sz="4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1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340786"/>
            <a:ext cx="8281035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1703917"/>
            <a:ext cx="8281035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5932596"/>
            <a:ext cx="21602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88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5D3B0278-2903-3349-BB6E-71C3815E965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5932596"/>
            <a:ext cx="3240405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88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5932596"/>
            <a:ext cx="21602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88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0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72" r:id="rId14"/>
  </p:sldLayoutIdLst>
  <p:txStyles>
    <p:titleStyle>
      <a:lvl1pPr algn="l" defTabSz="448056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12014" indent="-112014" algn="l" defTabSz="448056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372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36042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560070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784098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008126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232154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6pPr>
      <a:lvl7pPr marL="1456182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8pPr>
      <a:lvl9pPr marL="1904238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24028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4pPr>
      <a:lvl5pPr marL="896112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5pPr>
      <a:lvl6pPr marL="1120140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6pPr>
      <a:lvl7pPr marL="1344168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7pPr>
      <a:lvl8pPr marL="1568196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Template Guidelines: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82" y="1787807"/>
            <a:ext cx="8281035" cy="406124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Keep the title and important information (who, what, when, where) in large font (32 pt. or larger)</a:t>
            </a:r>
          </a:p>
          <a:p>
            <a:pPr lvl="0"/>
            <a:r>
              <a:rPr lang="en-US" dirty="0"/>
              <a:t>Add a picture to grab viewer interest</a:t>
            </a:r>
          </a:p>
          <a:p>
            <a:pPr lvl="0"/>
            <a:r>
              <a:rPr lang="en-US" dirty="0"/>
              <a:t>Avoid irrelevant text and logos—only include a short description of the event if necessary</a:t>
            </a:r>
          </a:p>
          <a:p>
            <a:pPr lvl="0"/>
            <a:r>
              <a:rPr lang="en-US" dirty="0"/>
              <a:t>Contrast between light colored text and a dark colored background is important</a:t>
            </a:r>
          </a:p>
          <a:p>
            <a:pPr lvl="0"/>
            <a:r>
              <a:rPr lang="en-US" dirty="0"/>
              <a:t>If needed, provide a vanity URL or shortened URL that drives viewers to a webpage that has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73634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852C4A-78B7-9746-931A-4155C9F06D7E}"/>
              </a:ext>
            </a:extLst>
          </p:cNvPr>
          <p:cNvSpPr txBox="1"/>
          <p:nvPr/>
        </p:nvSpPr>
        <p:spPr>
          <a:xfrm>
            <a:off x="0" y="573024"/>
            <a:ext cx="9601200" cy="124968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1"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8FF28-B047-984A-8C3F-ACDD90238352}"/>
              </a:ext>
            </a:extLst>
          </p:cNvPr>
          <p:cNvSpPr txBox="1"/>
          <p:nvPr/>
        </p:nvSpPr>
        <p:spPr>
          <a:xfrm>
            <a:off x="146304" y="2194560"/>
            <a:ext cx="9314688" cy="407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13B7B4-245F-E64A-AEE7-A0FFC5CD0FBB}"/>
              </a:ext>
            </a:extLst>
          </p:cNvPr>
          <p:cNvSpPr/>
          <p:nvPr/>
        </p:nvSpPr>
        <p:spPr>
          <a:xfrm>
            <a:off x="0" y="0"/>
            <a:ext cx="9601200" cy="6400800"/>
          </a:xfrm>
          <a:prstGeom prst="rect">
            <a:avLst/>
          </a:prstGeom>
          <a:noFill/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46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C5B2C7-EB89-234B-A7C4-36C4CE10A298}"/>
              </a:ext>
            </a:extLst>
          </p:cNvPr>
          <p:cNvSpPr/>
          <p:nvPr/>
        </p:nvSpPr>
        <p:spPr>
          <a:xfrm>
            <a:off x="0" y="-1"/>
            <a:ext cx="4809033" cy="274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510769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234606" y="2788920"/>
            <a:ext cx="4339819" cy="25475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8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  <a:br>
              <a:rPr lang="en-US" sz="28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en-US" sz="28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pPr algn="r"/>
            <a:endParaRPr lang="en-US" sz="28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en-US" sz="28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Sponsored by:</a:t>
            </a:r>
          </a:p>
          <a:p>
            <a:pPr algn="r"/>
            <a:endParaRPr lang="en-US" sz="4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7C360A9-2038-3D49-991E-6BEE544595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00600" y="-1"/>
            <a:ext cx="4800600" cy="5486399"/>
          </a:xfrm>
        </p:spPr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0DF1FC-4264-1142-B9AA-8898DE9E6690}"/>
              </a:ext>
            </a:extLst>
          </p:cNvPr>
          <p:cNvCxnSpPr>
            <a:cxnSpLocks/>
          </p:cNvCxnSpPr>
          <p:nvPr/>
        </p:nvCxnSpPr>
        <p:spPr>
          <a:xfrm>
            <a:off x="-5621" y="5516378"/>
            <a:ext cx="9601200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F399E3E-F1C1-F642-9071-3ECDE8AB2B27}"/>
              </a:ext>
            </a:extLst>
          </p:cNvPr>
          <p:cNvSpPr/>
          <p:nvPr/>
        </p:nvSpPr>
        <p:spPr>
          <a:xfrm>
            <a:off x="234606" y="161146"/>
            <a:ext cx="4339819" cy="2447894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</a:p>
        </p:txBody>
      </p:sp>
    </p:spTree>
    <p:extLst>
      <p:ext uri="{BB962C8B-B14F-4D97-AF65-F5344CB8AC3E}">
        <p14:creationId xmlns:p14="http://schemas.microsoft.com/office/powerpoint/2010/main" val="46727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B641D8-BD53-4845-907A-76B92B38B2CC}"/>
              </a:ext>
            </a:extLst>
          </p:cNvPr>
          <p:cNvSpPr txBox="1"/>
          <p:nvPr/>
        </p:nvSpPr>
        <p:spPr>
          <a:xfrm>
            <a:off x="1143000" y="914400"/>
            <a:ext cx="7315200" cy="457200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</a:p>
          <a:p>
            <a:pPr algn="ctr"/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 or details go here</a:t>
            </a:r>
          </a:p>
          <a:p>
            <a:pPr algn="ctr"/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additional information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Times" pitchFamily="2" charset="0"/>
                <a:cs typeface="Arial" panose="020B0604020202020204" pitchFamily="34" charset="0"/>
              </a:rPr>
              <a:t>(to change color of background, go to “Format -&gt; Slide Background” and select “solid fill”)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D55537B9-D8C1-5741-B4A9-600D4F2D4378}"/>
              </a:ext>
            </a:extLst>
          </p:cNvPr>
          <p:cNvSpPr/>
          <p:nvPr/>
        </p:nvSpPr>
        <p:spPr>
          <a:xfrm rot="5400000">
            <a:off x="-626145" y="619270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iangle 3">
            <a:extLst>
              <a:ext uri="{FF2B5EF4-FFF2-40B4-BE49-F238E27FC236}">
                <a16:creationId xmlns:a16="http://schemas.microsoft.com/office/drawing/2014/main" id="{4AC2E25B-A42C-844C-8FD3-2B6EA730D5B9}"/>
              </a:ext>
            </a:extLst>
          </p:cNvPr>
          <p:cNvSpPr/>
          <p:nvPr/>
        </p:nvSpPr>
        <p:spPr>
          <a:xfrm rot="16200000">
            <a:off x="7277351" y="4076951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34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DCEB89-DE4D-7548-806E-BDF2254A612F}"/>
              </a:ext>
            </a:extLst>
          </p:cNvPr>
          <p:cNvSpPr/>
          <p:nvPr/>
        </p:nvSpPr>
        <p:spPr>
          <a:xfrm>
            <a:off x="0" y="0"/>
            <a:ext cx="9601200" cy="64008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B641D8-BD53-4845-907A-76B92B38B2CC}"/>
              </a:ext>
            </a:extLst>
          </p:cNvPr>
          <p:cNvSpPr txBox="1"/>
          <p:nvPr/>
        </p:nvSpPr>
        <p:spPr>
          <a:xfrm>
            <a:off x="1143000" y="914400"/>
            <a:ext cx="7315200" cy="457200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</a:p>
          <a:p>
            <a:pPr algn="ctr"/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 or details go here</a:t>
            </a:r>
          </a:p>
          <a:p>
            <a:pPr algn="ctr"/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additional information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(to use photo as background of slide, go to “Format -&gt; Slide Background” and select “Picture or texture fill”)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7171E43F-B039-7440-B4F6-7E2E2ED5E90A}"/>
              </a:ext>
            </a:extLst>
          </p:cNvPr>
          <p:cNvSpPr/>
          <p:nvPr/>
        </p:nvSpPr>
        <p:spPr>
          <a:xfrm rot="5400000">
            <a:off x="-626145" y="619270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iangle 3">
            <a:extLst>
              <a:ext uri="{FF2B5EF4-FFF2-40B4-BE49-F238E27FC236}">
                <a16:creationId xmlns:a16="http://schemas.microsoft.com/office/drawing/2014/main" id="{6738AD1E-385C-6048-9F34-482621FE0BE3}"/>
              </a:ext>
            </a:extLst>
          </p:cNvPr>
          <p:cNvSpPr/>
          <p:nvPr/>
        </p:nvSpPr>
        <p:spPr>
          <a:xfrm rot="16200000">
            <a:off x="7277351" y="4076951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32181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0" y="314793"/>
            <a:ext cx="9601200" cy="4706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or event title goes here</a:t>
            </a:r>
          </a:p>
          <a:p>
            <a:pPr algn="ctr"/>
            <a:r>
              <a:rPr lang="en-US" sz="36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</a:t>
            </a:r>
          </a:p>
          <a:p>
            <a:pPr algn="ctr"/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Dates or deadlines go here</a:t>
            </a:r>
          </a:p>
        </p:txBody>
      </p:sp>
    </p:spTree>
    <p:extLst>
      <p:ext uri="{BB962C8B-B14F-4D97-AF65-F5344CB8AC3E}">
        <p14:creationId xmlns:p14="http://schemas.microsoft.com/office/powerpoint/2010/main" val="386625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32181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0" y="314793"/>
            <a:ext cx="9601200" cy="4706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54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or event title goes here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</a:t>
            </a:r>
          </a:p>
          <a:p>
            <a:pPr algn="ctr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Dates or deadlines go here</a:t>
            </a:r>
          </a:p>
        </p:txBody>
      </p:sp>
    </p:spTree>
    <p:extLst>
      <p:ext uri="{BB962C8B-B14F-4D97-AF65-F5344CB8AC3E}">
        <p14:creationId xmlns:p14="http://schemas.microsoft.com/office/powerpoint/2010/main" val="404393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32181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232181" y="569626"/>
            <a:ext cx="4339819" cy="4557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6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  <a:endParaRPr lang="en-US" sz="4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083E07-B4D4-1A46-BD36-89D94C81725D}"/>
              </a:ext>
            </a:extLst>
          </p:cNvPr>
          <p:cNvSpPr txBox="1"/>
          <p:nvPr/>
        </p:nvSpPr>
        <p:spPr>
          <a:xfrm>
            <a:off x="5029201" y="569626"/>
            <a:ext cx="4339652" cy="4557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endParaRPr lang="en-US" sz="3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Sponsored by:</a:t>
            </a:r>
            <a:endParaRPr lang="en-US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29CC18A-E252-FB4B-9B41-5A78E061502E}"/>
              </a:ext>
            </a:extLst>
          </p:cNvPr>
          <p:cNvCxnSpPr>
            <a:cxnSpLocks/>
          </p:cNvCxnSpPr>
          <p:nvPr/>
        </p:nvCxnSpPr>
        <p:spPr>
          <a:xfrm>
            <a:off x="4811843" y="569625"/>
            <a:ext cx="0" cy="457200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46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825B67-6729-8D49-912B-E1D0B7818461}"/>
              </a:ext>
            </a:extLst>
          </p:cNvPr>
          <p:cNvSpPr/>
          <p:nvPr/>
        </p:nvSpPr>
        <p:spPr>
          <a:xfrm>
            <a:off x="4693921" y="0"/>
            <a:ext cx="4907280" cy="514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C5B2C7-EB89-234B-A7C4-36C4CE10A298}"/>
              </a:ext>
            </a:extLst>
          </p:cNvPr>
          <p:cNvSpPr/>
          <p:nvPr/>
        </p:nvSpPr>
        <p:spPr>
          <a:xfrm>
            <a:off x="0" y="-1"/>
            <a:ext cx="4809033" cy="5141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32181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232181" y="569626"/>
            <a:ext cx="4339819" cy="4557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  <a:endParaRPr lang="en-US" sz="4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083E07-B4D4-1A46-BD36-89D94C81725D}"/>
              </a:ext>
            </a:extLst>
          </p:cNvPr>
          <p:cNvSpPr txBox="1"/>
          <p:nvPr/>
        </p:nvSpPr>
        <p:spPr>
          <a:xfrm>
            <a:off x="5029201" y="569626"/>
            <a:ext cx="4339652" cy="4557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  <a:br>
              <a:rPr lang="en-US" sz="3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endParaRPr lang="en-US" sz="3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Sponsored by:</a:t>
            </a:r>
            <a:endParaRPr lang="en-US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29CC18A-E252-FB4B-9B41-5A78E061502E}"/>
              </a:ext>
            </a:extLst>
          </p:cNvPr>
          <p:cNvCxnSpPr>
            <a:cxnSpLocks/>
          </p:cNvCxnSpPr>
          <p:nvPr/>
        </p:nvCxnSpPr>
        <p:spPr>
          <a:xfrm flipH="1">
            <a:off x="4794979" y="0"/>
            <a:ext cx="11243" cy="514162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0DF1FC-4264-1142-B9AA-8898DE9E6690}"/>
              </a:ext>
            </a:extLst>
          </p:cNvPr>
          <p:cNvCxnSpPr>
            <a:cxnSpLocks/>
          </p:cNvCxnSpPr>
          <p:nvPr/>
        </p:nvCxnSpPr>
        <p:spPr>
          <a:xfrm>
            <a:off x="0" y="5141624"/>
            <a:ext cx="9601200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26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32181" y="5261548"/>
            <a:ext cx="4579662" cy="113925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A498CE-7183-774F-9685-3173D2993B31}"/>
              </a:ext>
            </a:extLst>
          </p:cNvPr>
          <p:cNvSpPr txBox="1"/>
          <p:nvPr/>
        </p:nvSpPr>
        <p:spPr>
          <a:xfrm>
            <a:off x="0" y="0"/>
            <a:ext cx="9601200" cy="5261548"/>
          </a:xfrm>
          <a:prstGeom prst="rect">
            <a:avLst/>
          </a:prstGeom>
          <a:solidFill>
            <a:schemeClr val="accent4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or event title goes here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</a:t>
            </a:r>
          </a:p>
          <a:p>
            <a:pPr algn="ctr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Dates or deadlines go here</a:t>
            </a:r>
          </a:p>
        </p:txBody>
      </p:sp>
    </p:spTree>
    <p:extLst>
      <p:ext uri="{BB962C8B-B14F-4D97-AF65-F5344CB8AC3E}">
        <p14:creationId xmlns:p14="http://schemas.microsoft.com/office/powerpoint/2010/main" val="59326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3550772-931B-764A-9DB4-5C83029BCC92}"/>
              </a:ext>
            </a:extLst>
          </p:cNvPr>
          <p:cNvSpPr txBox="1"/>
          <p:nvPr/>
        </p:nvSpPr>
        <p:spPr>
          <a:xfrm>
            <a:off x="344049" y="393492"/>
            <a:ext cx="8913101" cy="154094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54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291B2F-5DFF-1645-AA53-254F501A036A}"/>
              </a:ext>
            </a:extLst>
          </p:cNvPr>
          <p:cNvSpPr txBox="1"/>
          <p:nvPr/>
        </p:nvSpPr>
        <p:spPr>
          <a:xfrm>
            <a:off x="344049" y="1934435"/>
            <a:ext cx="6327224" cy="362340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9706C5-F346-1544-AD79-C2CD3EAD05E4}"/>
              </a:ext>
            </a:extLst>
          </p:cNvPr>
          <p:cNvSpPr txBox="1"/>
          <p:nvPr/>
        </p:nvSpPr>
        <p:spPr>
          <a:xfrm>
            <a:off x="6845854" y="1934435"/>
            <a:ext cx="2579177" cy="347186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C7F8E6-0ACE-DE45-9967-157570C776E5}"/>
              </a:ext>
            </a:extLst>
          </p:cNvPr>
          <p:cNvSpPr/>
          <p:nvPr/>
        </p:nvSpPr>
        <p:spPr>
          <a:xfrm>
            <a:off x="0" y="5715000"/>
            <a:ext cx="96012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8181A9-B41A-4C40-911E-C40651401486}"/>
              </a:ext>
            </a:extLst>
          </p:cNvPr>
          <p:cNvSpPr txBox="1"/>
          <p:nvPr/>
        </p:nvSpPr>
        <p:spPr>
          <a:xfrm>
            <a:off x="128588" y="5815013"/>
            <a:ext cx="9296443" cy="44291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 info / department name / office name</a:t>
            </a:r>
          </a:p>
        </p:txBody>
      </p:sp>
    </p:spTree>
    <p:extLst>
      <p:ext uri="{BB962C8B-B14F-4D97-AF65-F5344CB8AC3E}">
        <p14:creationId xmlns:p14="http://schemas.microsoft.com/office/powerpoint/2010/main" val="219877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877C54-CD9C-5A4B-B93B-48C6D0D4A768}"/>
              </a:ext>
            </a:extLst>
          </p:cNvPr>
          <p:cNvSpPr/>
          <p:nvPr/>
        </p:nvSpPr>
        <p:spPr>
          <a:xfrm>
            <a:off x="0" y="1249680"/>
            <a:ext cx="9601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4EDC45-A918-D14B-B5CB-13A9BC275A53}"/>
              </a:ext>
            </a:extLst>
          </p:cNvPr>
          <p:cNvSpPr/>
          <p:nvPr/>
        </p:nvSpPr>
        <p:spPr>
          <a:xfrm>
            <a:off x="0" y="1478280"/>
            <a:ext cx="96012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852C4A-78B7-9746-931A-4155C9F06D7E}"/>
              </a:ext>
            </a:extLst>
          </p:cNvPr>
          <p:cNvSpPr txBox="1"/>
          <p:nvPr/>
        </p:nvSpPr>
        <p:spPr>
          <a:xfrm>
            <a:off x="0" y="0"/>
            <a:ext cx="9601200" cy="1249680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ctr" anchorCtr="1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8FF28-B047-984A-8C3F-ACDD90238352}"/>
              </a:ext>
            </a:extLst>
          </p:cNvPr>
          <p:cNvSpPr txBox="1"/>
          <p:nvPr/>
        </p:nvSpPr>
        <p:spPr>
          <a:xfrm>
            <a:off x="0" y="1737360"/>
            <a:ext cx="9601200" cy="4617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</p:spTree>
    <p:extLst>
      <p:ext uri="{BB962C8B-B14F-4D97-AF65-F5344CB8AC3E}">
        <p14:creationId xmlns:p14="http://schemas.microsoft.com/office/powerpoint/2010/main" val="412377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852C4A-78B7-9746-931A-4155C9F06D7E}"/>
              </a:ext>
            </a:extLst>
          </p:cNvPr>
          <p:cNvSpPr txBox="1"/>
          <p:nvPr/>
        </p:nvSpPr>
        <p:spPr>
          <a:xfrm>
            <a:off x="0" y="573024"/>
            <a:ext cx="9601200" cy="124968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r>
              <a:rPr lang="en-US" sz="5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8FF28-B047-984A-8C3F-ACDD90238352}"/>
              </a:ext>
            </a:extLst>
          </p:cNvPr>
          <p:cNvSpPr txBox="1"/>
          <p:nvPr/>
        </p:nvSpPr>
        <p:spPr>
          <a:xfrm>
            <a:off x="146304" y="2194560"/>
            <a:ext cx="9314688" cy="407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13B7B4-245F-E64A-AEE7-A0FFC5CD0FBB}"/>
              </a:ext>
            </a:extLst>
          </p:cNvPr>
          <p:cNvSpPr/>
          <p:nvPr/>
        </p:nvSpPr>
        <p:spPr>
          <a:xfrm>
            <a:off x="0" y="0"/>
            <a:ext cx="9601200" cy="6400800"/>
          </a:xfrm>
          <a:prstGeom prst="rect">
            <a:avLst/>
          </a:prstGeom>
          <a:noFill/>
          <a:ln w="254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009066"/>
      </p:ext>
    </p:extLst>
  </p:cSld>
  <p:clrMapOvr>
    <a:masterClrMapping/>
  </p:clrMapOvr>
</p:sld>
</file>

<file path=ppt/theme/theme1.xml><?xml version="1.0" encoding="utf-8"?>
<a:theme xmlns:a="http://schemas.openxmlformats.org/drawingml/2006/main" name="Pace-New-Branding">
  <a:themeElements>
    <a:clrScheme name="Custom 1">
      <a:dk1>
        <a:srgbClr val="000000"/>
      </a:dk1>
      <a:lt1>
        <a:srgbClr val="FFFFFF"/>
      </a:lt1>
      <a:dk2>
        <a:srgbClr val="002E76"/>
      </a:dk2>
      <a:lt2>
        <a:srgbClr val="FFB81C"/>
      </a:lt2>
      <a:accent1>
        <a:srgbClr val="418ACB"/>
      </a:accent1>
      <a:accent2>
        <a:srgbClr val="009CDE"/>
      </a:accent2>
      <a:accent3>
        <a:srgbClr val="F85957"/>
      </a:accent3>
      <a:accent4>
        <a:srgbClr val="A33BA7"/>
      </a:accent4>
      <a:accent5>
        <a:srgbClr val="71CC98"/>
      </a:accent5>
      <a:accent6>
        <a:srgbClr val="FFB81C"/>
      </a:accent6>
      <a:hlink>
        <a:srgbClr val="009CDE"/>
      </a:hlink>
      <a:folHlink>
        <a:srgbClr val="A33AA7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ce-New-Branding" id="{3398AC29-25C7-8E43-B77D-A1D1C586C9AB}" vid="{20950CD3-E3A3-4249-81E8-03DB364C1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Pace-New-Branding</Template>
  <TotalTime>2214</TotalTime>
  <Words>301</Words>
  <Application>Microsoft Macintosh PowerPoint</Application>
  <PresentationFormat>Custom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</vt:lpstr>
      <vt:lpstr>Verdana</vt:lpstr>
      <vt:lpstr>Pace-New-Branding</vt:lpstr>
      <vt:lpstr>Template Guidelines: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Vos, Brienna</cp:lastModifiedBy>
  <cp:revision>35</cp:revision>
  <cp:lastPrinted>2019-02-26T21:36:12Z</cp:lastPrinted>
  <dcterms:created xsi:type="dcterms:W3CDTF">2019-02-15T14:38:17Z</dcterms:created>
  <dcterms:modified xsi:type="dcterms:W3CDTF">2021-01-22T21:04:59Z</dcterms:modified>
</cp:coreProperties>
</file>