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15"/>
  </p:handoutMasterIdLst>
  <p:sldIdLst>
    <p:sldId id="268" r:id="rId2"/>
    <p:sldId id="256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6400800" cy="9144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536"/>
    <p:restoredTop sz="94640"/>
  </p:normalViewPr>
  <p:slideViewPr>
    <p:cSldViewPr snapToGrid="0" snapToObjects="1">
      <p:cViewPr>
        <p:scale>
          <a:sx n="65" d="100"/>
          <a:sy n="65" d="100"/>
        </p:scale>
        <p:origin x="-792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D07D994-6BA7-5840-8CD2-C085D3C717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272091-9946-5147-AFD5-555E43574A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2EC68-179F-2E42-8A95-E6CE711CE6CD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D667F4-8740-B74F-A210-0AC8336B0D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52634-C19E-DB4E-8E76-C3782D1477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44F89-28A3-4149-A5CE-A0AD7BCE5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99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1496484"/>
            <a:ext cx="5440680" cy="3183467"/>
          </a:xfrm>
        </p:spPr>
        <p:txBody>
          <a:bodyPr anchor="b"/>
          <a:lstStyle>
            <a:lvl1pPr algn="ctr"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4802717"/>
            <a:ext cx="4800600" cy="2207683"/>
          </a:xfrm>
        </p:spPr>
        <p:txBody>
          <a:bodyPr/>
          <a:lstStyle>
            <a:lvl1pPr marL="0" indent="0" algn="ctr">
              <a:buNone/>
              <a:defRPr sz="1680"/>
            </a:lvl1pPr>
            <a:lvl2pPr marL="320040" indent="0" algn="ctr">
              <a:buNone/>
              <a:defRPr sz="1400"/>
            </a:lvl2pPr>
            <a:lvl3pPr marL="640080" indent="0" algn="ctr">
              <a:buNone/>
              <a:defRPr sz="1260"/>
            </a:lvl3pPr>
            <a:lvl4pPr marL="960120" indent="0" algn="ctr">
              <a:buNone/>
              <a:defRPr sz="1120"/>
            </a:lvl4pPr>
            <a:lvl5pPr marL="1280160" indent="0" algn="ctr">
              <a:buNone/>
              <a:defRPr sz="1120"/>
            </a:lvl5pPr>
            <a:lvl6pPr marL="1600200" indent="0" algn="ctr">
              <a:buNone/>
              <a:defRPr sz="1120"/>
            </a:lvl6pPr>
            <a:lvl7pPr marL="1920240" indent="0" algn="ctr">
              <a:buNone/>
              <a:defRPr sz="1120"/>
            </a:lvl7pPr>
            <a:lvl8pPr marL="2240280" indent="0" algn="ctr">
              <a:buNone/>
              <a:defRPr sz="1120"/>
            </a:lvl8pPr>
            <a:lvl9pPr marL="2560320" indent="0" algn="ctr">
              <a:buNone/>
              <a:defRPr sz="112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9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80573" y="486834"/>
            <a:ext cx="1380173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055" y="486834"/>
            <a:ext cx="4060508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17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6B26D83-C5D5-AA4E-ABED-ADA6D0F3C6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6400800" cy="402336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4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3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2" y="2279653"/>
            <a:ext cx="5520690" cy="3803649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722" y="6119286"/>
            <a:ext cx="5520690" cy="2000249"/>
          </a:xfrm>
        </p:spPr>
        <p:txBody>
          <a:bodyPr/>
          <a:lstStyle>
            <a:lvl1pPr marL="0" indent="0">
              <a:buNone/>
              <a:defRPr sz="1680">
                <a:solidFill>
                  <a:schemeClr val="tx1"/>
                </a:solidFill>
              </a:defRPr>
            </a:lvl1pPr>
            <a:lvl2pPr marL="3200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400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9601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4pPr>
            <a:lvl5pPr marL="128016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5pPr>
            <a:lvl6pPr marL="160020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6pPr>
            <a:lvl7pPr marL="192024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7pPr>
            <a:lvl8pPr marL="224028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8pPr>
            <a:lvl9pPr marL="256032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4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055" y="2434167"/>
            <a:ext cx="272034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405" y="2434167"/>
            <a:ext cx="272034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9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486836"/>
            <a:ext cx="552069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889" y="2241551"/>
            <a:ext cx="2707838" cy="1098549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40" indent="0">
              <a:buNone/>
              <a:defRPr sz="1400" b="1"/>
            </a:lvl2pPr>
            <a:lvl3pPr marL="640080" indent="0">
              <a:buNone/>
              <a:defRPr sz="1260" b="1"/>
            </a:lvl3pPr>
            <a:lvl4pPr marL="960120" indent="0">
              <a:buNone/>
              <a:defRPr sz="1120" b="1"/>
            </a:lvl4pPr>
            <a:lvl5pPr marL="1280160" indent="0">
              <a:buNone/>
              <a:defRPr sz="1120" b="1"/>
            </a:lvl5pPr>
            <a:lvl6pPr marL="1600200" indent="0">
              <a:buNone/>
              <a:defRPr sz="1120" b="1"/>
            </a:lvl6pPr>
            <a:lvl7pPr marL="1920240" indent="0">
              <a:buNone/>
              <a:defRPr sz="1120" b="1"/>
            </a:lvl7pPr>
            <a:lvl8pPr marL="2240280" indent="0">
              <a:buNone/>
              <a:defRPr sz="1120" b="1"/>
            </a:lvl8pPr>
            <a:lvl9pPr marL="2560320" indent="0">
              <a:buNone/>
              <a:defRPr sz="1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89" y="3340100"/>
            <a:ext cx="270783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40405" y="2241551"/>
            <a:ext cx="2721174" cy="1098549"/>
          </a:xfrm>
        </p:spPr>
        <p:txBody>
          <a:bodyPr anchor="b"/>
          <a:lstStyle>
            <a:lvl1pPr marL="0" indent="0">
              <a:buNone/>
              <a:defRPr sz="1680" b="1"/>
            </a:lvl1pPr>
            <a:lvl2pPr marL="320040" indent="0">
              <a:buNone/>
              <a:defRPr sz="1400" b="1"/>
            </a:lvl2pPr>
            <a:lvl3pPr marL="640080" indent="0">
              <a:buNone/>
              <a:defRPr sz="1260" b="1"/>
            </a:lvl3pPr>
            <a:lvl4pPr marL="960120" indent="0">
              <a:buNone/>
              <a:defRPr sz="1120" b="1"/>
            </a:lvl4pPr>
            <a:lvl5pPr marL="1280160" indent="0">
              <a:buNone/>
              <a:defRPr sz="1120" b="1"/>
            </a:lvl5pPr>
            <a:lvl6pPr marL="1600200" indent="0">
              <a:buNone/>
              <a:defRPr sz="1120" b="1"/>
            </a:lvl6pPr>
            <a:lvl7pPr marL="1920240" indent="0">
              <a:buNone/>
              <a:defRPr sz="1120" b="1"/>
            </a:lvl7pPr>
            <a:lvl8pPr marL="2240280" indent="0">
              <a:buNone/>
              <a:defRPr sz="1120" b="1"/>
            </a:lvl8pPr>
            <a:lvl9pPr marL="2560320" indent="0">
              <a:buNone/>
              <a:defRPr sz="1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40405" y="3340100"/>
            <a:ext cx="2721174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33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2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3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609600"/>
            <a:ext cx="2064425" cy="2133600"/>
          </a:xfrm>
        </p:spPr>
        <p:txBody>
          <a:bodyPr anchor="b"/>
          <a:lstStyle>
            <a:lvl1pPr>
              <a:defRPr sz="2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174" y="1316569"/>
            <a:ext cx="3240405" cy="6498167"/>
          </a:xfrm>
        </p:spPr>
        <p:txBody>
          <a:bodyPr/>
          <a:lstStyle>
            <a:lvl1pPr>
              <a:defRPr sz="2240"/>
            </a:lvl1pPr>
            <a:lvl2pPr>
              <a:defRPr sz="1960"/>
            </a:lvl2pPr>
            <a:lvl3pPr>
              <a:defRPr sz="168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2743200"/>
            <a:ext cx="2064425" cy="5082117"/>
          </a:xfrm>
        </p:spPr>
        <p:txBody>
          <a:bodyPr/>
          <a:lstStyle>
            <a:lvl1pPr marL="0" indent="0">
              <a:buNone/>
              <a:defRPr sz="1120"/>
            </a:lvl1pPr>
            <a:lvl2pPr marL="320040" indent="0">
              <a:buNone/>
              <a:defRPr sz="980"/>
            </a:lvl2pPr>
            <a:lvl3pPr marL="640080" indent="0">
              <a:buNone/>
              <a:defRPr sz="840"/>
            </a:lvl3pPr>
            <a:lvl4pPr marL="960120" indent="0">
              <a:buNone/>
              <a:defRPr sz="700"/>
            </a:lvl4pPr>
            <a:lvl5pPr marL="1280160" indent="0">
              <a:buNone/>
              <a:defRPr sz="700"/>
            </a:lvl5pPr>
            <a:lvl6pPr marL="1600200" indent="0">
              <a:buNone/>
              <a:defRPr sz="700"/>
            </a:lvl6pPr>
            <a:lvl7pPr marL="1920240" indent="0">
              <a:buNone/>
              <a:defRPr sz="700"/>
            </a:lvl7pPr>
            <a:lvl8pPr marL="2240280" indent="0">
              <a:buNone/>
              <a:defRPr sz="700"/>
            </a:lvl8pPr>
            <a:lvl9pPr marL="2560320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6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609600"/>
            <a:ext cx="2064425" cy="2133600"/>
          </a:xfrm>
        </p:spPr>
        <p:txBody>
          <a:bodyPr anchor="b"/>
          <a:lstStyle>
            <a:lvl1pPr>
              <a:defRPr sz="2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21174" y="1316569"/>
            <a:ext cx="3240405" cy="6498167"/>
          </a:xfrm>
        </p:spPr>
        <p:txBody>
          <a:bodyPr anchor="t"/>
          <a:lstStyle>
            <a:lvl1pPr marL="0" indent="0">
              <a:buNone/>
              <a:defRPr sz="2240"/>
            </a:lvl1pPr>
            <a:lvl2pPr marL="320040" indent="0">
              <a:buNone/>
              <a:defRPr sz="1960"/>
            </a:lvl2pPr>
            <a:lvl3pPr marL="640080" indent="0">
              <a:buNone/>
              <a:defRPr sz="1680"/>
            </a:lvl3pPr>
            <a:lvl4pPr marL="960120" indent="0">
              <a:buNone/>
              <a:defRPr sz="1400"/>
            </a:lvl4pPr>
            <a:lvl5pPr marL="1280160" indent="0">
              <a:buNone/>
              <a:defRPr sz="1400"/>
            </a:lvl5pPr>
            <a:lvl6pPr marL="1600200" indent="0">
              <a:buNone/>
              <a:defRPr sz="1400"/>
            </a:lvl6pPr>
            <a:lvl7pPr marL="1920240" indent="0">
              <a:buNone/>
              <a:defRPr sz="1400"/>
            </a:lvl7pPr>
            <a:lvl8pPr marL="2240280" indent="0">
              <a:buNone/>
              <a:defRPr sz="1400"/>
            </a:lvl8pPr>
            <a:lvl9pPr marL="2560320" indent="0">
              <a:buNone/>
              <a:defRPr sz="1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2743200"/>
            <a:ext cx="2064425" cy="5082117"/>
          </a:xfrm>
        </p:spPr>
        <p:txBody>
          <a:bodyPr/>
          <a:lstStyle>
            <a:lvl1pPr marL="0" indent="0">
              <a:buNone/>
              <a:defRPr sz="1120"/>
            </a:lvl1pPr>
            <a:lvl2pPr marL="320040" indent="0">
              <a:buNone/>
              <a:defRPr sz="980"/>
            </a:lvl2pPr>
            <a:lvl3pPr marL="640080" indent="0">
              <a:buNone/>
              <a:defRPr sz="840"/>
            </a:lvl3pPr>
            <a:lvl4pPr marL="960120" indent="0">
              <a:buNone/>
              <a:defRPr sz="700"/>
            </a:lvl4pPr>
            <a:lvl5pPr marL="1280160" indent="0">
              <a:buNone/>
              <a:defRPr sz="700"/>
            </a:lvl5pPr>
            <a:lvl6pPr marL="1600200" indent="0">
              <a:buNone/>
              <a:defRPr sz="700"/>
            </a:lvl6pPr>
            <a:lvl7pPr marL="1920240" indent="0">
              <a:buNone/>
              <a:defRPr sz="700"/>
            </a:lvl7pPr>
            <a:lvl8pPr marL="2240280" indent="0">
              <a:buNone/>
              <a:defRPr sz="700"/>
            </a:lvl8pPr>
            <a:lvl9pPr marL="2560320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1548-24AE-5D4E-AD97-0B23A3A72ACA}" type="datetimeFigureOut">
              <a:rPr lang="en-US" smtClean="0"/>
              <a:t>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F64A2-FE03-E540-9859-C7A654DF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5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0055" y="486836"/>
            <a:ext cx="552069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055" y="2434167"/>
            <a:ext cx="552069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0055" y="8475136"/>
            <a:ext cx="14401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72891548-24AE-5D4E-AD97-0B23A3A72ACA}" type="datetimeFigureOut">
              <a:rPr lang="en-US" smtClean="0"/>
              <a:pPr/>
              <a:t>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265" y="8475136"/>
            <a:ext cx="21602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0565" y="8475136"/>
            <a:ext cx="14401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438F64A2-FE03-E540-9859-C7A654DF7B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2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4008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60020" indent="-160020" algn="l" defTabSz="64008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196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800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001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1201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44018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76022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208026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720340" indent="-160020" algn="l" defTabSz="640080" rtl="0" eaLnBrk="1" latinLnBrk="0" hangingPunct="1">
        <a:lnSpc>
          <a:spcPct val="90000"/>
        </a:lnSpc>
        <a:spcBef>
          <a:spcPts val="35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1pPr>
      <a:lvl2pPr marL="3200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24028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algn="l" defTabSz="640080" rtl="0" eaLnBrk="1" latinLnBrk="0" hangingPunct="1"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33" y="301276"/>
            <a:ext cx="5520690" cy="176741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Template Guidelines: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4033" y="2077155"/>
            <a:ext cx="54525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the title and important information (who, what, when, where) in large font (32 pt. or larger)</a:t>
            </a:r>
          </a:p>
          <a:p>
            <a:pPr lvl="0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a picture to grab viewer interest</a:t>
            </a:r>
          </a:p>
          <a:p>
            <a:pPr lvl="0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 irrelevant text and logos—only include a short description of the event if necessary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Contrast between light colored text and a dark colored background is important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needed, provide a vanity URL or shortened URL that drives viewers to a webpage that has more information</a:t>
            </a:r>
          </a:p>
          <a:p>
            <a:pPr lvl="0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348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854EE43-ACBB-F248-83AA-975071BE58A9}"/>
              </a:ext>
            </a:extLst>
          </p:cNvPr>
          <p:cNvSpPr txBox="1"/>
          <p:nvPr/>
        </p:nvSpPr>
        <p:spPr>
          <a:xfrm>
            <a:off x="103085" y="537206"/>
            <a:ext cx="6194631" cy="2214561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1"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F96528-5722-F948-B56D-8E74C1DE4760}"/>
              </a:ext>
            </a:extLst>
          </p:cNvPr>
          <p:cNvSpPr txBox="1"/>
          <p:nvPr/>
        </p:nvSpPr>
        <p:spPr>
          <a:xfrm>
            <a:off x="137446" y="3151823"/>
            <a:ext cx="6125909" cy="407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C3C275-5F91-0843-BE4C-5B3AE0B9F850}"/>
              </a:ext>
            </a:extLst>
          </p:cNvPr>
          <p:cNvSpPr/>
          <p:nvPr/>
        </p:nvSpPr>
        <p:spPr>
          <a:xfrm>
            <a:off x="0" y="0"/>
            <a:ext cx="6400800" cy="9144000"/>
          </a:xfrm>
          <a:prstGeom prst="rect">
            <a:avLst/>
          </a:prstGeom>
          <a:noFill/>
          <a:ln w="254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238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854EE43-ACBB-F248-83AA-975071BE58A9}"/>
              </a:ext>
            </a:extLst>
          </p:cNvPr>
          <p:cNvSpPr txBox="1"/>
          <p:nvPr/>
        </p:nvSpPr>
        <p:spPr>
          <a:xfrm>
            <a:off x="0" y="4023361"/>
            <a:ext cx="6400800" cy="13716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1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F96528-5722-F948-B56D-8E74C1DE4760}"/>
              </a:ext>
            </a:extLst>
          </p:cNvPr>
          <p:cNvSpPr txBox="1"/>
          <p:nvPr/>
        </p:nvSpPr>
        <p:spPr>
          <a:xfrm>
            <a:off x="137445" y="5394961"/>
            <a:ext cx="6125909" cy="35775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8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1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2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5CD0044-ECFD-5D48-8064-6FD9C15035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57318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FE1477-CB4F-5A42-80DA-C3CA3C7F8B9F}"/>
              </a:ext>
            </a:extLst>
          </p:cNvPr>
          <p:cNvSpPr txBox="1"/>
          <p:nvPr/>
        </p:nvSpPr>
        <p:spPr>
          <a:xfrm>
            <a:off x="914400" y="914400"/>
            <a:ext cx="4572000" cy="731520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</a:p>
          <a:p>
            <a:pPr algn="ctr"/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 or details go here</a:t>
            </a:r>
          </a:p>
          <a:p>
            <a:pPr algn="ctr"/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additional information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Times" pitchFamily="2" charset="0"/>
                <a:cs typeface="Arial" panose="020B0604020202020204" pitchFamily="34" charset="0"/>
              </a:rPr>
              <a:t>(to change color of background, go to “Format -&gt; Slide Background” and select “solid fill”)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210985CE-9FEF-194C-922B-88A616ABA787}"/>
              </a:ext>
            </a:extLst>
          </p:cNvPr>
          <p:cNvSpPr/>
          <p:nvPr/>
        </p:nvSpPr>
        <p:spPr>
          <a:xfrm rot="5400000">
            <a:off x="-626145" y="619270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3">
            <a:extLst>
              <a:ext uri="{FF2B5EF4-FFF2-40B4-BE49-F238E27FC236}">
                <a16:creationId xmlns:a16="http://schemas.microsoft.com/office/drawing/2014/main" id="{29FE3419-D5BA-F246-AF06-0BD264366B04}"/>
              </a:ext>
            </a:extLst>
          </p:cNvPr>
          <p:cNvSpPr/>
          <p:nvPr/>
        </p:nvSpPr>
        <p:spPr>
          <a:xfrm rot="16200000">
            <a:off x="4076951" y="6820151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86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644A32-BE86-5441-88A5-E569E3F7ED09}"/>
              </a:ext>
            </a:extLst>
          </p:cNvPr>
          <p:cNvSpPr/>
          <p:nvPr/>
        </p:nvSpPr>
        <p:spPr>
          <a:xfrm>
            <a:off x="0" y="0"/>
            <a:ext cx="6400800" cy="9144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FE1477-CB4F-5A42-80DA-C3CA3C7F8B9F}"/>
              </a:ext>
            </a:extLst>
          </p:cNvPr>
          <p:cNvSpPr txBox="1"/>
          <p:nvPr/>
        </p:nvSpPr>
        <p:spPr>
          <a:xfrm>
            <a:off x="914400" y="914400"/>
            <a:ext cx="4572000" cy="7315200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 goes here</a:t>
            </a: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or details go here</a:t>
            </a: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additional information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Times" pitchFamily="2" charset="0"/>
              <a:cs typeface="Arial" panose="020B0604020202020204" pitchFamily="34" charset="0"/>
            </a:endParaRP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Times" pitchFamily="2" charset="0"/>
                <a:cs typeface="Arial" panose="020B0604020202020204" pitchFamily="34" charset="0"/>
              </a:rPr>
              <a:t>(to use photo as background of slide, go to “Format -&gt; Slide Background” and select “Picture or texture fill”)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B2F7D44C-391A-624D-83C3-619FA04A031C}"/>
              </a:ext>
            </a:extLst>
          </p:cNvPr>
          <p:cNvSpPr/>
          <p:nvPr/>
        </p:nvSpPr>
        <p:spPr>
          <a:xfrm rot="5400000">
            <a:off x="-626145" y="619270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iangle 3">
            <a:extLst>
              <a:ext uri="{FF2B5EF4-FFF2-40B4-BE49-F238E27FC236}">
                <a16:creationId xmlns:a16="http://schemas.microsoft.com/office/drawing/2014/main" id="{C4DF613A-09B6-4E4A-B806-85E1B4724E12}"/>
              </a:ext>
            </a:extLst>
          </p:cNvPr>
          <p:cNvSpPr/>
          <p:nvPr/>
        </p:nvSpPr>
        <p:spPr>
          <a:xfrm rot="16200000">
            <a:off x="4076951" y="6820151"/>
            <a:ext cx="2943118" cy="1704579"/>
          </a:xfrm>
          <a:custGeom>
            <a:avLst/>
            <a:gdLst>
              <a:gd name="connsiteX0" fmla="*/ 0 w 2960104"/>
              <a:gd name="connsiteY0" fmla="*/ 2551814 h 2551814"/>
              <a:gd name="connsiteX1" fmla="*/ 1480052 w 2960104"/>
              <a:gd name="connsiteY1" fmla="*/ 0 h 2551814"/>
              <a:gd name="connsiteX2" fmla="*/ 2960104 w 2960104"/>
              <a:gd name="connsiteY2" fmla="*/ 2551814 h 2551814"/>
              <a:gd name="connsiteX3" fmla="*/ 0 w 2960104"/>
              <a:gd name="connsiteY3" fmla="*/ 2551814 h 2551814"/>
              <a:gd name="connsiteX0" fmla="*/ 7104 w 2967208"/>
              <a:gd name="connsiteY0" fmla="*/ 1697704 h 1697704"/>
              <a:gd name="connsiteX1" fmla="*/ 0 w 2967208"/>
              <a:gd name="connsiteY1" fmla="*/ 0 h 1697704"/>
              <a:gd name="connsiteX2" fmla="*/ 2967208 w 2967208"/>
              <a:gd name="connsiteY2" fmla="*/ 1697704 h 1697704"/>
              <a:gd name="connsiteX3" fmla="*/ 7104 w 2967208"/>
              <a:gd name="connsiteY3" fmla="*/ 1697704 h 1697704"/>
              <a:gd name="connsiteX0" fmla="*/ 7104 w 2881239"/>
              <a:gd name="connsiteY0" fmla="*/ 1697704 h 1697704"/>
              <a:gd name="connsiteX1" fmla="*/ 0 w 2881239"/>
              <a:gd name="connsiteY1" fmla="*/ 0 h 1697704"/>
              <a:gd name="connsiteX2" fmla="*/ 2881239 w 2881239"/>
              <a:gd name="connsiteY2" fmla="*/ 1697704 h 1697704"/>
              <a:gd name="connsiteX3" fmla="*/ 7104 w 2881239"/>
              <a:gd name="connsiteY3" fmla="*/ 1697704 h 1697704"/>
              <a:gd name="connsiteX0" fmla="*/ 7104 w 2943118"/>
              <a:gd name="connsiteY0" fmla="*/ 1697704 h 1704579"/>
              <a:gd name="connsiteX1" fmla="*/ 0 w 2943118"/>
              <a:gd name="connsiteY1" fmla="*/ 0 h 1704579"/>
              <a:gd name="connsiteX2" fmla="*/ 2943118 w 2943118"/>
              <a:gd name="connsiteY2" fmla="*/ 1704579 h 1704579"/>
              <a:gd name="connsiteX3" fmla="*/ 7104 w 2943118"/>
              <a:gd name="connsiteY3" fmla="*/ 1697704 h 170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3118" h="1704579">
                <a:moveTo>
                  <a:pt x="7104" y="1697704"/>
                </a:moveTo>
                <a:lnTo>
                  <a:pt x="0" y="0"/>
                </a:lnTo>
                <a:lnTo>
                  <a:pt x="2943118" y="1704579"/>
                </a:lnTo>
                <a:lnTo>
                  <a:pt x="7104" y="16977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7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22FC48-9DBE-4345-9986-47C356ABA2BA}"/>
              </a:ext>
            </a:extLst>
          </p:cNvPr>
          <p:cNvSpPr txBox="1"/>
          <p:nvPr/>
        </p:nvSpPr>
        <p:spPr>
          <a:xfrm>
            <a:off x="0" y="8386915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4C5077-3CA5-9349-9717-038BC98A0CE1}"/>
              </a:ext>
            </a:extLst>
          </p:cNvPr>
          <p:cNvSpPr txBox="1"/>
          <p:nvPr/>
        </p:nvSpPr>
        <p:spPr>
          <a:xfrm>
            <a:off x="0" y="314793"/>
            <a:ext cx="6400800" cy="4706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or event title goes here</a:t>
            </a:r>
          </a:p>
          <a:p>
            <a:pPr algn="ctr"/>
            <a:r>
              <a:rPr lang="en-US" sz="3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</a:t>
            </a:r>
          </a:p>
          <a:p>
            <a:pPr algn="ctr"/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Dates or deadlines go here</a:t>
            </a:r>
          </a:p>
        </p:txBody>
      </p:sp>
    </p:spTree>
    <p:extLst>
      <p:ext uri="{BB962C8B-B14F-4D97-AF65-F5344CB8AC3E}">
        <p14:creationId xmlns:p14="http://schemas.microsoft.com/office/powerpoint/2010/main" val="3062922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22FC48-9DBE-4345-9986-47C356ABA2BA}"/>
              </a:ext>
            </a:extLst>
          </p:cNvPr>
          <p:cNvSpPr txBox="1"/>
          <p:nvPr/>
        </p:nvSpPr>
        <p:spPr>
          <a:xfrm>
            <a:off x="0" y="8386915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4C5077-3CA5-9349-9717-038BC98A0CE1}"/>
              </a:ext>
            </a:extLst>
          </p:cNvPr>
          <p:cNvSpPr txBox="1"/>
          <p:nvPr/>
        </p:nvSpPr>
        <p:spPr>
          <a:xfrm>
            <a:off x="0" y="314793"/>
            <a:ext cx="6400800" cy="4706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8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or event title goes here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</a:t>
            </a:r>
          </a:p>
          <a:p>
            <a:pPr algn="ctr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Dates or deadlines go here</a:t>
            </a:r>
          </a:p>
        </p:txBody>
      </p:sp>
    </p:spTree>
    <p:extLst>
      <p:ext uri="{BB962C8B-B14F-4D97-AF65-F5344CB8AC3E}">
        <p14:creationId xmlns:p14="http://schemas.microsoft.com/office/powerpoint/2010/main" val="257823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22FC48-9DBE-4345-9986-47C356ABA2BA}"/>
              </a:ext>
            </a:extLst>
          </p:cNvPr>
          <p:cNvSpPr txBox="1"/>
          <p:nvPr/>
        </p:nvSpPr>
        <p:spPr>
          <a:xfrm>
            <a:off x="0" y="8386915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85B6FF-10ED-7044-911E-1E8CF399E3EF}"/>
              </a:ext>
            </a:extLst>
          </p:cNvPr>
          <p:cNvSpPr txBox="1"/>
          <p:nvPr/>
        </p:nvSpPr>
        <p:spPr>
          <a:xfrm>
            <a:off x="298401" y="344129"/>
            <a:ext cx="5889088" cy="2615381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  <a:endParaRPr lang="en-US" sz="3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2E9550-0DA5-9B4B-BA9B-614C79D88843}"/>
              </a:ext>
            </a:extLst>
          </p:cNvPr>
          <p:cNvSpPr txBox="1"/>
          <p:nvPr/>
        </p:nvSpPr>
        <p:spPr>
          <a:xfrm>
            <a:off x="255856" y="3296386"/>
            <a:ext cx="5889088" cy="4557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pPr algn="ctr"/>
            <a:endParaRPr lang="en-US" sz="3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Sponsored by:</a:t>
            </a:r>
            <a:endParaRPr lang="en-US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F8DA583-DA31-1E47-A052-8A2B044BFA5B}"/>
              </a:ext>
            </a:extLst>
          </p:cNvPr>
          <p:cNvCxnSpPr/>
          <p:nvPr/>
        </p:nvCxnSpPr>
        <p:spPr>
          <a:xfrm>
            <a:off x="228600" y="2959510"/>
            <a:ext cx="59436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46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6E2CF7-0588-C145-8A10-B13E419AEEF9}"/>
              </a:ext>
            </a:extLst>
          </p:cNvPr>
          <p:cNvSpPr/>
          <p:nvPr/>
        </p:nvSpPr>
        <p:spPr>
          <a:xfrm>
            <a:off x="0" y="2959510"/>
            <a:ext cx="6400800" cy="52602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9146A1-86BF-2B42-9AAC-5796BFFEA555}"/>
              </a:ext>
            </a:extLst>
          </p:cNvPr>
          <p:cNvSpPr/>
          <p:nvPr/>
        </p:nvSpPr>
        <p:spPr>
          <a:xfrm>
            <a:off x="0" y="0"/>
            <a:ext cx="6400800" cy="29595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22FC48-9DBE-4345-9986-47C356ABA2BA}"/>
              </a:ext>
            </a:extLst>
          </p:cNvPr>
          <p:cNvSpPr txBox="1"/>
          <p:nvPr/>
        </p:nvSpPr>
        <p:spPr>
          <a:xfrm>
            <a:off x="0" y="8386915"/>
            <a:ext cx="6400800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85B6FF-10ED-7044-911E-1E8CF399E3EF}"/>
              </a:ext>
            </a:extLst>
          </p:cNvPr>
          <p:cNvSpPr txBox="1"/>
          <p:nvPr/>
        </p:nvSpPr>
        <p:spPr>
          <a:xfrm>
            <a:off x="255856" y="176982"/>
            <a:ext cx="5889088" cy="2615381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  <a:endParaRPr lang="en-US" sz="3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2E9550-0DA5-9B4B-BA9B-614C79D88843}"/>
              </a:ext>
            </a:extLst>
          </p:cNvPr>
          <p:cNvSpPr txBox="1"/>
          <p:nvPr/>
        </p:nvSpPr>
        <p:spPr>
          <a:xfrm>
            <a:off x="255856" y="3296386"/>
            <a:ext cx="5889088" cy="4557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endParaRPr lang="en-US" sz="32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pPr algn="ctr"/>
            <a:endParaRPr lang="en-US" sz="3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Sponsored by:</a:t>
            </a:r>
            <a:endParaRPr lang="en-US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F8DA583-DA31-1E47-A052-8A2B044BFA5B}"/>
              </a:ext>
            </a:extLst>
          </p:cNvPr>
          <p:cNvCxnSpPr/>
          <p:nvPr/>
        </p:nvCxnSpPr>
        <p:spPr>
          <a:xfrm>
            <a:off x="0" y="2959510"/>
            <a:ext cx="6400800" cy="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22FC48-9DBE-4345-9986-47C356ABA2BA}"/>
              </a:ext>
            </a:extLst>
          </p:cNvPr>
          <p:cNvSpPr txBox="1"/>
          <p:nvPr/>
        </p:nvSpPr>
        <p:spPr>
          <a:xfrm>
            <a:off x="0" y="8386915"/>
            <a:ext cx="4579662" cy="609601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 or Department Name or 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4F0DA3-706A-E748-BF62-C761FF2AFE11}"/>
              </a:ext>
            </a:extLst>
          </p:cNvPr>
          <p:cNvSpPr txBox="1"/>
          <p:nvPr/>
        </p:nvSpPr>
        <p:spPr>
          <a:xfrm>
            <a:off x="0" y="0"/>
            <a:ext cx="6400800" cy="8129588"/>
          </a:xfrm>
          <a:prstGeom prst="rect">
            <a:avLst/>
          </a:prstGeom>
          <a:solidFill>
            <a:schemeClr val="accent4"/>
          </a:solidFill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or event title goes here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Subhead</a:t>
            </a:r>
          </a:p>
          <a:p>
            <a:pPr algn="ctr"/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Dates or deadlines go here</a:t>
            </a:r>
          </a:p>
        </p:txBody>
      </p:sp>
    </p:spTree>
    <p:extLst>
      <p:ext uri="{BB962C8B-B14F-4D97-AF65-F5344CB8AC3E}">
        <p14:creationId xmlns:p14="http://schemas.microsoft.com/office/powerpoint/2010/main" val="54514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6E2CF7-0588-C145-8A10-B13E419AEEF9}"/>
              </a:ext>
            </a:extLst>
          </p:cNvPr>
          <p:cNvSpPr/>
          <p:nvPr/>
        </p:nvSpPr>
        <p:spPr>
          <a:xfrm>
            <a:off x="0" y="0"/>
            <a:ext cx="6400800" cy="83869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85B6FF-10ED-7044-911E-1E8CF399E3EF}"/>
              </a:ext>
            </a:extLst>
          </p:cNvPr>
          <p:cNvSpPr txBox="1"/>
          <p:nvPr/>
        </p:nvSpPr>
        <p:spPr>
          <a:xfrm>
            <a:off x="128592" y="0"/>
            <a:ext cx="6143615" cy="2792363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4800" b="1" dirty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 goes here</a:t>
            </a:r>
            <a:endParaRPr lang="en-US" sz="3200" b="1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793AE0-99EF-7F49-931D-4E96AFC811DA}"/>
              </a:ext>
            </a:extLst>
          </p:cNvPr>
          <p:cNvSpPr txBox="1"/>
          <p:nvPr/>
        </p:nvSpPr>
        <p:spPr>
          <a:xfrm>
            <a:off x="128593" y="2792363"/>
            <a:ext cx="6143620" cy="299559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F4284F-77A1-BB4D-BF44-94D74D3F7E6E}"/>
              </a:ext>
            </a:extLst>
          </p:cNvPr>
          <p:cNvSpPr txBox="1"/>
          <p:nvPr/>
        </p:nvSpPr>
        <p:spPr>
          <a:xfrm>
            <a:off x="128586" y="5787958"/>
            <a:ext cx="6143621" cy="217185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  <a:p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209342-DA2E-504B-B808-4E01C77A57DB}"/>
              </a:ext>
            </a:extLst>
          </p:cNvPr>
          <p:cNvSpPr/>
          <p:nvPr/>
        </p:nvSpPr>
        <p:spPr>
          <a:xfrm>
            <a:off x="0" y="8386914"/>
            <a:ext cx="6400800" cy="757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8821AFB2-941F-3C42-9902-C16FA7D541E3}"/>
              </a:ext>
            </a:extLst>
          </p:cNvPr>
          <p:cNvSpPr txBox="1"/>
          <p:nvPr/>
        </p:nvSpPr>
        <p:spPr>
          <a:xfrm>
            <a:off x="128592" y="8386914"/>
            <a:ext cx="6143622" cy="75708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 anchor="ctr" anchorCtr="0">
            <a:norm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 info / department name / office name</a:t>
            </a:r>
          </a:p>
        </p:txBody>
      </p:sp>
    </p:spTree>
    <p:extLst>
      <p:ext uri="{BB962C8B-B14F-4D97-AF65-F5344CB8AC3E}">
        <p14:creationId xmlns:p14="http://schemas.microsoft.com/office/powerpoint/2010/main" val="331818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29E78E-0593-034B-973B-D493CC822F98}"/>
              </a:ext>
            </a:extLst>
          </p:cNvPr>
          <p:cNvSpPr/>
          <p:nvPr/>
        </p:nvSpPr>
        <p:spPr>
          <a:xfrm>
            <a:off x="0" y="1965960"/>
            <a:ext cx="6400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384B8E-5BEA-B34C-ABB3-460B3745586E}"/>
              </a:ext>
            </a:extLst>
          </p:cNvPr>
          <p:cNvSpPr txBox="1"/>
          <p:nvPr/>
        </p:nvSpPr>
        <p:spPr>
          <a:xfrm>
            <a:off x="0" y="0"/>
            <a:ext cx="6400800" cy="1965960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ctr" anchorCtr="1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BB1B6A-FE28-7849-9EDC-775757C79B47}"/>
              </a:ext>
            </a:extLst>
          </p:cNvPr>
          <p:cNvSpPr txBox="1"/>
          <p:nvPr/>
        </p:nvSpPr>
        <p:spPr>
          <a:xfrm>
            <a:off x="0" y="2514600"/>
            <a:ext cx="6400800" cy="4800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9CE3C9-6B65-614C-A530-9F0E245256BE}"/>
              </a:ext>
            </a:extLst>
          </p:cNvPr>
          <p:cNvSpPr/>
          <p:nvPr/>
        </p:nvSpPr>
        <p:spPr>
          <a:xfrm>
            <a:off x="0" y="2194560"/>
            <a:ext cx="64008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936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854EE43-ACBB-F248-83AA-975071BE58A9}"/>
              </a:ext>
            </a:extLst>
          </p:cNvPr>
          <p:cNvSpPr txBox="1"/>
          <p:nvPr/>
        </p:nvSpPr>
        <p:spPr>
          <a:xfrm>
            <a:off x="137444" y="328613"/>
            <a:ext cx="6125909" cy="2214561"/>
          </a:xfrm>
          <a:prstGeom prst="rect">
            <a:avLst/>
          </a:prstGeom>
          <a:noFill/>
        </p:spPr>
        <p:txBody>
          <a:bodyPr wrap="square" rtlCol="0" anchor="ctr" anchorCtr="1">
            <a:normAutofit/>
          </a:bodyPr>
          <a:lstStyle/>
          <a:p>
            <a:r>
              <a:rPr lang="en-US" sz="5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Headline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F96528-5722-F948-B56D-8E74C1DE4760}"/>
              </a:ext>
            </a:extLst>
          </p:cNvPr>
          <p:cNvSpPr txBox="1"/>
          <p:nvPr/>
        </p:nvSpPr>
        <p:spPr>
          <a:xfrm>
            <a:off x="137445" y="2908935"/>
            <a:ext cx="6125909" cy="407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 go here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When:</a:t>
            </a:r>
          </a:p>
          <a:p>
            <a:pPr algn="ctr"/>
            <a:b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C3C275-5F91-0843-BE4C-5B3AE0B9F850}"/>
              </a:ext>
            </a:extLst>
          </p:cNvPr>
          <p:cNvSpPr/>
          <p:nvPr/>
        </p:nvSpPr>
        <p:spPr>
          <a:xfrm>
            <a:off x="0" y="0"/>
            <a:ext cx="6400800" cy="9144000"/>
          </a:xfrm>
          <a:prstGeom prst="rect">
            <a:avLst/>
          </a:prstGeom>
          <a:noFill/>
          <a:ln w="254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0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2E76"/>
      </a:dk2>
      <a:lt2>
        <a:srgbClr val="FFB81C"/>
      </a:lt2>
      <a:accent1>
        <a:srgbClr val="418ACB"/>
      </a:accent1>
      <a:accent2>
        <a:srgbClr val="009CDE"/>
      </a:accent2>
      <a:accent3>
        <a:srgbClr val="F85957"/>
      </a:accent3>
      <a:accent4>
        <a:srgbClr val="A33BA7"/>
      </a:accent4>
      <a:accent5>
        <a:srgbClr val="71CC98"/>
      </a:accent5>
      <a:accent6>
        <a:srgbClr val="FFB81C"/>
      </a:accent6>
      <a:hlink>
        <a:srgbClr val="009CDE"/>
      </a:hlink>
      <a:folHlink>
        <a:srgbClr val="A33AA7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294</Words>
  <Application>Microsoft Macintosh PowerPoint</Application>
  <PresentationFormat>Custom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</vt:lpstr>
      <vt:lpstr>Verdana</vt:lpstr>
      <vt:lpstr>Office Theme</vt:lpstr>
      <vt:lpstr>Template Guidelines: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Vos, Brienna</cp:lastModifiedBy>
  <cp:revision>25</cp:revision>
  <cp:lastPrinted>2019-02-26T21:36:29Z</cp:lastPrinted>
  <dcterms:created xsi:type="dcterms:W3CDTF">2019-02-19T16:18:03Z</dcterms:created>
  <dcterms:modified xsi:type="dcterms:W3CDTF">2021-01-22T21:05:04Z</dcterms:modified>
</cp:coreProperties>
</file>