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4" r:id="rId9"/>
    <p:sldId id="265" r:id="rId10"/>
    <p:sldId id="273" r:id="rId11"/>
    <p:sldId id="262" r:id="rId12"/>
    <p:sldId id="272" r:id="rId13"/>
    <p:sldId id="274" r:id="rId14"/>
    <p:sldId id="276" r:id="rId15"/>
    <p:sldId id="271" r:id="rId16"/>
    <p:sldId id="266" r:id="rId17"/>
    <p:sldId id="270" r:id="rId18"/>
  </p:sldIdLst>
  <p:sldSz cx="12192000" cy="6858000"/>
  <p:notesSz cx="68580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5" autoAdjust="0"/>
    <p:restoredTop sz="69520" autoAdjust="0"/>
  </p:normalViewPr>
  <p:slideViewPr>
    <p:cSldViewPr snapToGrid="0">
      <p:cViewPr varScale="1">
        <p:scale>
          <a:sx n="80" d="100"/>
          <a:sy n="80" d="100"/>
        </p:scale>
        <p:origin x="17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53B2C-F023-4098-ABAB-C5C3E3586D8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7E4AE7-3C54-4DB9-916C-A707681D64A1}">
      <dgm:prSet phldrT="[Text]" custT="1"/>
      <dgm:spPr/>
      <dgm:t>
        <a:bodyPr/>
        <a:lstStyle/>
        <a:p>
          <a:r>
            <a:rPr lang="en-US" sz="4800" dirty="0" smtClean="0"/>
            <a:t>Before</a:t>
          </a:r>
          <a:endParaRPr lang="en-US" sz="4800" dirty="0"/>
        </a:p>
      </dgm:t>
    </dgm:pt>
    <dgm:pt modelId="{8F113771-9735-46E5-BE63-22E79FD13BFB}" type="parTrans" cxnId="{636DCFB9-54CC-4596-88C8-1B0795791DF4}">
      <dgm:prSet/>
      <dgm:spPr/>
      <dgm:t>
        <a:bodyPr/>
        <a:lstStyle/>
        <a:p>
          <a:endParaRPr lang="en-US"/>
        </a:p>
      </dgm:t>
    </dgm:pt>
    <dgm:pt modelId="{2244DF1D-8501-4BA0-B2B4-C00E79143109}" type="sibTrans" cxnId="{636DCFB9-54CC-4596-88C8-1B0795791DF4}">
      <dgm:prSet/>
      <dgm:spPr/>
      <dgm:t>
        <a:bodyPr/>
        <a:lstStyle/>
        <a:p>
          <a:endParaRPr lang="en-US"/>
        </a:p>
      </dgm:t>
    </dgm:pt>
    <dgm:pt modelId="{12996647-0CE9-4E3C-A7E7-EC2ACA331A17}">
      <dgm:prSet phldrT="[Text]" custT="1"/>
      <dgm:spPr/>
      <dgm:t>
        <a:bodyPr/>
        <a:lstStyle/>
        <a:p>
          <a:pPr algn="ctr"/>
          <a:r>
            <a:rPr lang="en-US" sz="2400" b="1" smtClean="0"/>
            <a:t>Inviting / Suggesting an Observation</a:t>
          </a:r>
        </a:p>
        <a:p>
          <a:pPr algn="l"/>
          <a:r>
            <a:rPr lang="en-US" sz="2400" smtClean="0"/>
            <a:t>Purpose</a:t>
          </a:r>
        </a:p>
        <a:p>
          <a:pPr algn="l"/>
          <a:r>
            <a:rPr lang="en-US" sz="2400" smtClean="0"/>
            <a:t>Goals</a:t>
          </a:r>
        </a:p>
        <a:p>
          <a:pPr algn="l"/>
          <a:r>
            <a:rPr lang="en-US" sz="2400" smtClean="0"/>
            <a:t>Syllabus</a:t>
          </a:r>
        </a:p>
        <a:p>
          <a:pPr algn="l"/>
          <a:r>
            <a:rPr lang="en-US" sz="2400" smtClean="0"/>
            <a:t>Scheduling</a:t>
          </a:r>
          <a:endParaRPr lang="en-US" sz="2400" dirty="0" smtClean="0"/>
        </a:p>
      </dgm:t>
    </dgm:pt>
    <dgm:pt modelId="{26523BF9-A2DA-4E7B-981B-B94E73B8E33C}" type="parTrans" cxnId="{82AAA6C0-0AD4-46EB-8AA3-FAC00CEBB348}">
      <dgm:prSet/>
      <dgm:spPr/>
      <dgm:t>
        <a:bodyPr/>
        <a:lstStyle/>
        <a:p>
          <a:endParaRPr lang="en-US"/>
        </a:p>
      </dgm:t>
    </dgm:pt>
    <dgm:pt modelId="{24258805-90C2-4563-A8DD-BD5E691686A5}" type="sibTrans" cxnId="{82AAA6C0-0AD4-46EB-8AA3-FAC00CEBB348}">
      <dgm:prSet/>
      <dgm:spPr/>
      <dgm:t>
        <a:bodyPr/>
        <a:lstStyle/>
        <a:p>
          <a:endParaRPr lang="en-US"/>
        </a:p>
      </dgm:t>
    </dgm:pt>
    <dgm:pt modelId="{B99132C5-FA52-4607-9E60-89088B65B770}">
      <dgm:prSet phldrT="[Text]" custT="1"/>
      <dgm:spPr/>
      <dgm:t>
        <a:bodyPr/>
        <a:lstStyle/>
        <a:p>
          <a:r>
            <a:rPr lang="en-US" sz="4800" dirty="0" smtClean="0"/>
            <a:t>During</a:t>
          </a:r>
          <a:endParaRPr lang="en-US" sz="4800" dirty="0"/>
        </a:p>
      </dgm:t>
    </dgm:pt>
    <dgm:pt modelId="{5308AAF5-6574-45A3-8B60-999798383A51}" type="parTrans" cxnId="{51A39887-38A0-4FB3-A5E7-5F2FE445FFFE}">
      <dgm:prSet/>
      <dgm:spPr/>
      <dgm:t>
        <a:bodyPr/>
        <a:lstStyle/>
        <a:p>
          <a:endParaRPr lang="en-US"/>
        </a:p>
      </dgm:t>
    </dgm:pt>
    <dgm:pt modelId="{52AE73FC-D64A-42B6-9FF6-E0C4F65293FF}" type="sibTrans" cxnId="{51A39887-38A0-4FB3-A5E7-5F2FE445FFFE}">
      <dgm:prSet/>
      <dgm:spPr/>
      <dgm:t>
        <a:bodyPr/>
        <a:lstStyle/>
        <a:p>
          <a:endParaRPr lang="en-US"/>
        </a:p>
      </dgm:t>
    </dgm:pt>
    <dgm:pt modelId="{ECAD4585-AADB-4DE7-8B5D-4BC05AF9517C}">
      <dgm:prSet phldrT="[Text]"/>
      <dgm:spPr/>
      <dgm:t>
        <a:bodyPr/>
        <a:lstStyle/>
        <a:p>
          <a:pPr algn="ctr"/>
          <a:r>
            <a:rPr lang="en-US" b="1" smtClean="0"/>
            <a:t>Tools for Capturing What is Observed</a:t>
          </a:r>
        </a:p>
        <a:p>
          <a:pPr algn="l"/>
          <a:r>
            <a:rPr lang="en-US" smtClean="0"/>
            <a:t>Field notes</a:t>
          </a:r>
        </a:p>
        <a:p>
          <a:pPr algn="l"/>
          <a:r>
            <a:rPr lang="en-US" smtClean="0"/>
            <a:t>Diagrams</a:t>
          </a:r>
        </a:p>
        <a:p>
          <a:pPr algn="l"/>
          <a:r>
            <a:rPr lang="en-US" smtClean="0"/>
            <a:t>Rubrics</a:t>
          </a:r>
        </a:p>
        <a:p>
          <a:pPr algn="l"/>
          <a:r>
            <a:rPr lang="en-US" smtClean="0"/>
            <a:t>Checklists</a:t>
          </a:r>
          <a:endParaRPr lang="en-US" dirty="0"/>
        </a:p>
      </dgm:t>
    </dgm:pt>
    <dgm:pt modelId="{2C5FE66E-E53E-409A-83A4-53B239EA2010}" type="parTrans" cxnId="{01233B64-4EFE-4F90-815E-7AEF32AAC1F3}">
      <dgm:prSet/>
      <dgm:spPr/>
      <dgm:t>
        <a:bodyPr/>
        <a:lstStyle/>
        <a:p>
          <a:endParaRPr lang="en-US"/>
        </a:p>
      </dgm:t>
    </dgm:pt>
    <dgm:pt modelId="{E92F6B9C-FD7E-4379-B30D-21FE3AFF3018}" type="sibTrans" cxnId="{01233B64-4EFE-4F90-815E-7AEF32AAC1F3}">
      <dgm:prSet/>
      <dgm:spPr/>
      <dgm:t>
        <a:bodyPr/>
        <a:lstStyle/>
        <a:p>
          <a:endParaRPr lang="en-US"/>
        </a:p>
      </dgm:t>
    </dgm:pt>
    <dgm:pt modelId="{1A1A9E0A-844A-4686-875E-8A81073DB636}">
      <dgm:prSet phldrT="[Text]" custT="1"/>
      <dgm:spPr/>
      <dgm:t>
        <a:bodyPr/>
        <a:lstStyle/>
        <a:p>
          <a:r>
            <a:rPr lang="en-US" sz="4800" dirty="0" smtClean="0"/>
            <a:t>After</a:t>
          </a:r>
          <a:endParaRPr lang="en-US" sz="4800" dirty="0"/>
        </a:p>
      </dgm:t>
    </dgm:pt>
    <dgm:pt modelId="{89AFE2FA-8379-418B-B65B-B7F258198D3D}" type="parTrans" cxnId="{0CC8D8F6-FE25-4A72-BE90-44B04BCAA2DC}">
      <dgm:prSet/>
      <dgm:spPr/>
      <dgm:t>
        <a:bodyPr/>
        <a:lstStyle/>
        <a:p>
          <a:endParaRPr lang="en-US"/>
        </a:p>
      </dgm:t>
    </dgm:pt>
    <dgm:pt modelId="{B2514891-484E-4D5A-BAF2-01A1FA16AF2F}" type="sibTrans" cxnId="{0CC8D8F6-FE25-4A72-BE90-44B04BCAA2DC}">
      <dgm:prSet/>
      <dgm:spPr/>
      <dgm:t>
        <a:bodyPr/>
        <a:lstStyle/>
        <a:p>
          <a:endParaRPr lang="en-US"/>
        </a:p>
      </dgm:t>
    </dgm:pt>
    <dgm:pt modelId="{49E45FB5-F6DD-4421-9F3A-4CF8D3640965}">
      <dgm:prSet phldrT="[Text]" custT="1"/>
      <dgm:spPr/>
      <dgm:t>
        <a:bodyPr/>
        <a:lstStyle/>
        <a:p>
          <a:r>
            <a:rPr lang="en-US" sz="2400" b="1" dirty="0" smtClean="0"/>
            <a:t>Debriefing the Observation</a:t>
          </a:r>
        </a:p>
        <a:p>
          <a:endParaRPr lang="en-US" sz="1600" b="1" dirty="0" smtClean="0"/>
        </a:p>
        <a:p>
          <a:r>
            <a:rPr lang="en-US" sz="2400" b="1" dirty="0" smtClean="0"/>
            <a:t>Creating a Formal Observation Summary</a:t>
          </a:r>
          <a:endParaRPr lang="en-US" sz="2400" b="1" dirty="0"/>
        </a:p>
      </dgm:t>
    </dgm:pt>
    <dgm:pt modelId="{EA58B6BD-EE84-4690-968E-9BD4CEE85E00}" type="parTrans" cxnId="{016156BE-157B-4A45-8A26-66A880B4B530}">
      <dgm:prSet/>
      <dgm:spPr/>
      <dgm:t>
        <a:bodyPr/>
        <a:lstStyle/>
        <a:p>
          <a:endParaRPr lang="en-US"/>
        </a:p>
      </dgm:t>
    </dgm:pt>
    <dgm:pt modelId="{2231A86A-3361-4C99-8D45-2E0075497A80}" type="sibTrans" cxnId="{016156BE-157B-4A45-8A26-66A880B4B530}">
      <dgm:prSet/>
      <dgm:spPr/>
      <dgm:t>
        <a:bodyPr/>
        <a:lstStyle/>
        <a:p>
          <a:endParaRPr lang="en-US"/>
        </a:p>
      </dgm:t>
    </dgm:pt>
    <dgm:pt modelId="{E7F9A569-30B5-4A8A-A582-23E1DDDA937B}" type="pres">
      <dgm:prSet presAssocID="{55B53B2C-F023-4098-ABAB-C5C3E3586D8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7591B-74EB-4267-9F0D-DE9722F819B2}" type="pres">
      <dgm:prSet presAssocID="{DB7E4AE7-3C54-4DB9-916C-A707681D64A1}" presName="compNode" presStyleCnt="0"/>
      <dgm:spPr/>
      <dgm:t>
        <a:bodyPr/>
        <a:lstStyle/>
        <a:p>
          <a:endParaRPr lang="en-US"/>
        </a:p>
      </dgm:t>
    </dgm:pt>
    <dgm:pt modelId="{A2A43BE8-F110-4120-A98C-F15A34F88640}" type="pres">
      <dgm:prSet presAssocID="{DB7E4AE7-3C54-4DB9-916C-A707681D64A1}" presName="aNode" presStyleLbl="bgShp" presStyleIdx="0" presStyleCnt="3"/>
      <dgm:spPr/>
      <dgm:t>
        <a:bodyPr/>
        <a:lstStyle/>
        <a:p>
          <a:endParaRPr lang="en-US"/>
        </a:p>
      </dgm:t>
    </dgm:pt>
    <dgm:pt modelId="{E7DAF295-FE0A-4508-9A12-7B7FEE79D5C5}" type="pres">
      <dgm:prSet presAssocID="{DB7E4AE7-3C54-4DB9-916C-A707681D64A1}" presName="textNode" presStyleLbl="bgShp" presStyleIdx="0" presStyleCnt="3"/>
      <dgm:spPr/>
      <dgm:t>
        <a:bodyPr/>
        <a:lstStyle/>
        <a:p>
          <a:endParaRPr lang="en-US"/>
        </a:p>
      </dgm:t>
    </dgm:pt>
    <dgm:pt modelId="{59B7B860-2873-4049-A2D4-A822A1BA2902}" type="pres">
      <dgm:prSet presAssocID="{DB7E4AE7-3C54-4DB9-916C-A707681D64A1}" presName="compChildNode" presStyleCnt="0"/>
      <dgm:spPr/>
      <dgm:t>
        <a:bodyPr/>
        <a:lstStyle/>
        <a:p>
          <a:endParaRPr lang="en-US"/>
        </a:p>
      </dgm:t>
    </dgm:pt>
    <dgm:pt modelId="{1DDF9BF7-E684-41FD-B703-DC8A8D13D20A}" type="pres">
      <dgm:prSet presAssocID="{DB7E4AE7-3C54-4DB9-916C-A707681D64A1}" presName="theInnerList" presStyleCnt="0"/>
      <dgm:spPr/>
      <dgm:t>
        <a:bodyPr/>
        <a:lstStyle/>
        <a:p>
          <a:endParaRPr lang="en-US"/>
        </a:p>
      </dgm:t>
    </dgm:pt>
    <dgm:pt modelId="{CC3A62D9-B8B2-4F08-8DD1-1ACE0CB1423B}" type="pres">
      <dgm:prSet presAssocID="{12996647-0CE9-4E3C-A7E7-EC2ACA331A17}" presName="childNode" presStyleLbl="node1" presStyleIdx="0" presStyleCnt="3" custScaleX="110800" custScaleY="114816" custLinFactNeighborY="-4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951F9-CEF2-4F92-9154-90D32121EED7}" type="pres">
      <dgm:prSet presAssocID="{DB7E4AE7-3C54-4DB9-916C-A707681D64A1}" presName="aSpace" presStyleCnt="0"/>
      <dgm:spPr/>
      <dgm:t>
        <a:bodyPr/>
        <a:lstStyle/>
        <a:p>
          <a:endParaRPr lang="en-US"/>
        </a:p>
      </dgm:t>
    </dgm:pt>
    <dgm:pt modelId="{C7F66559-282E-49F2-B448-F661DD6FA928}" type="pres">
      <dgm:prSet presAssocID="{B99132C5-FA52-4607-9E60-89088B65B770}" presName="compNode" presStyleCnt="0"/>
      <dgm:spPr/>
      <dgm:t>
        <a:bodyPr/>
        <a:lstStyle/>
        <a:p>
          <a:endParaRPr lang="en-US"/>
        </a:p>
      </dgm:t>
    </dgm:pt>
    <dgm:pt modelId="{7C92BAE7-28A6-4D3B-A563-EFD5BDA37C0F}" type="pres">
      <dgm:prSet presAssocID="{B99132C5-FA52-4607-9E60-89088B65B770}" presName="aNode" presStyleLbl="bgShp" presStyleIdx="1" presStyleCnt="3" custLinFactNeighborX="0"/>
      <dgm:spPr/>
      <dgm:t>
        <a:bodyPr/>
        <a:lstStyle/>
        <a:p>
          <a:endParaRPr lang="en-US"/>
        </a:p>
      </dgm:t>
    </dgm:pt>
    <dgm:pt modelId="{B96D40F0-A419-418B-81BB-3E1096AB2B4E}" type="pres">
      <dgm:prSet presAssocID="{B99132C5-FA52-4607-9E60-89088B65B770}" presName="textNode" presStyleLbl="bgShp" presStyleIdx="1" presStyleCnt="3"/>
      <dgm:spPr/>
      <dgm:t>
        <a:bodyPr/>
        <a:lstStyle/>
        <a:p>
          <a:endParaRPr lang="en-US"/>
        </a:p>
      </dgm:t>
    </dgm:pt>
    <dgm:pt modelId="{F54BD80D-637D-4B1B-BAE0-B6FC6494AC52}" type="pres">
      <dgm:prSet presAssocID="{B99132C5-FA52-4607-9E60-89088B65B770}" presName="compChildNode" presStyleCnt="0"/>
      <dgm:spPr/>
      <dgm:t>
        <a:bodyPr/>
        <a:lstStyle/>
        <a:p>
          <a:endParaRPr lang="en-US"/>
        </a:p>
      </dgm:t>
    </dgm:pt>
    <dgm:pt modelId="{8C5974C2-B1DC-43CA-BEDE-767A61D2ADB6}" type="pres">
      <dgm:prSet presAssocID="{B99132C5-FA52-4607-9E60-89088B65B770}" presName="theInnerList" presStyleCnt="0"/>
      <dgm:spPr/>
      <dgm:t>
        <a:bodyPr/>
        <a:lstStyle/>
        <a:p>
          <a:endParaRPr lang="en-US"/>
        </a:p>
      </dgm:t>
    </dgm:pt>
    <dgm:pt modelId="{F7CE0224-C398-408A-8D17-E12E12464237}" type="pres">
      <dgm:prSet presAssocID="{ECAD4585-AADB-4DE7-8B5D-4BC05AF9517C}" presName="childNode" presStyleLbl="node1" presStyleIdx="1" presStyleCnt="3" custScaleX="107047" custScaleY="105267" custLinFactNeighborY="-3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197AB-72A4-4DBD-BDA9-E8BF230A397C}" type="pres">
      <dgm:prSet presAssocID="{B99132C5-FA52-4607-9E60-89088B65B770}" presName="aSpace" presStyleCnt="0"/>
      <dgm:spPr/>
      <dgm:t>
        <a:bodyPr/>
        <a:lstStyle/>
        <a:p>
          <a:endParaRPr lang="en-US"/>
        </a:p>
      </dgm:t>
    </dgm:pt>
    <dgm:pt modelId="{A3880A4F-2384-4B0B-8469-124657162101}" type="pres">
      <dgm:prSet presAssocID="{1A1A9E0A-844A-4686-875E-8A81073DB636}" presName="compNode" presStyleCnt="0"/>
      <dgm:spPr/>
      <dgm:t>
        <a:bodyPr/>
        <a:lstStyle/>
        <a:p>
          <a:endParaRPr lang="en-US"/>
        </a:p>
      </dgm:t>
    </dgm:pt>
    <dgm:pt modelId="{1663CE84-A72B-42E5-8E2E-0878D518C4AC}" type="pres">
      <dgm:prSet presAssocID="{1A1A9E0A-844A-4686-875E-8A81073DB636}" presName="aNode" presStyleLbl="bgShp" presStyleIdx="2" presStyleCnt="3"/>
      <dgm:spPr/>
      <dgm:t>
        <a:bodyPr/>
        <a:lstStyle/>
        <a:p>
          <a:endParaRPr lang="en-US"/>
        </a:p>
      </dgm:t>
    </dgm:pt>
    <dgm:pt modelId="{58D58BC4-24E6-4F28-8674-17FB8F1D5ABD}" type="pres">
      <dgm:prSet presAssocID="{1A1A9E0A-844A-4686-875E-8A81073DB636}" presName="textNode" presStyleLbl="bgShp" presStyleIdx="2" presStyleCnt="3"/>
      <dgm:spPr/>
      <dgm:t>
        <a:bodyPr/>
        <a:lstStyle/>
        <a:p>
          <a:endParaRPr lang="en-US"/>
        </a:p>
      </dgm:t>
    </dgm:pt>
    <dgm:pt modelId="{82AB326F-1892-4659-A576-9DF0741FB9D7}" type="pres">
      <dgm:prSet presAssocID="{1A1A9E0A-844A-4686-875E-8A81073DB636}" presName="compChildNode" presStyleCnt="0"/>
      <dgm:spPr/>
      <dgm:t>
        <a:bodyPr/>
        <a:lstStyle/>
        <a:p>
          <a:endParaRPr lang="en-US"/>
        </a:p>
      </dgm:t>
    </dgm:pt>
    <dgm:pt modelId="{D2B8C38F-6703-4AE8-8FD6-6AC8AB2A14E0}" type="pres">
      <dgm:prSet presAssocID="{1A1A9E0A-844A-4686-875E-8A81073DB636}" presName="theInnerList" presStyleCnt="0"/>
      <dgm:spPr/>
      <dgm:t>
        <a:bodyPr/>
        <a:lstStyle/>
        <a:p>
          <a:endParaRPr lang="en-US"/>
        </a:p>
      </dgm:t>
    </dgm:pt>
    <dgm:pt modelId="{7EF73E63-EBD5-481F-A3F2-C067E23AF4F8}" type="pres">
      <dgm:prSet presAssocID="{49E45FB5-F6DD-4421-9F3A-4CF8D3640965}" presName="childNode" presStyleLbl="node1" presStyleIdx="2" presStyleCnt="3" custScaleX="111154" custScaleY="103145" custLinFactNeighborY="-3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C8D8F6-FE25-4A72-BE90-44B04BCAA2DC}" srcId="{55B53B2C-F023-4098-ABAB-C5C3E3586D82}" destId="{1A1A9E0A-844A-4686-875E-8A81073DB636}" srcOrd="2" destOrd="0" parTransId="{89AFE2FA-8379-418B-B65B-B7F258198D3D}" sibTransId="{B2514891-484E-4D5A-BAF2-01A1FA16AF2F}"/>
    <dgm:cxn modelId="{6712C016-C0E9-4F4E-8FF1-3FDC9FF6E8DE}" type="presOf" srcId="{B99132C5-FA52-4607-9E60-89088B65B770}" destId="{7C92BAE7-28A6-4D3B-A563-EFD5BDA37C0F}" srcOrd="0" destOrd="0" presId="urn:microsoft.com/office/officeart/2005/8/layout/lProcess2"/>
    <dgm:cxn modelId="{D667CF01-E1FF-4538-A32F-9225BBF7D4DE}" type="presOf" srcId="{ECAD4585-AADB-4DE7-8B5D-4BC05AF9517C}" destId="{F7CE0224-C398-408A-8D17-E12E12464237}" srcOrd="0" destOrd="0" presId="urn:microsoft.com/office/officeart/2005/8/layout/lProcess2"/>
    <dgm:cxn modelId="{51A39887-38A0-4FB3-A5E7-5F2FE445FFFE}" srcId="{55B53B2C-F023-4098-ABAB-C5C3E3586D82}" destId="{B99132C5-FA52-4607-9E60-89088B65B770}" srcOrd="1" destOrd="0" parTransId="{5308AAF5-6574-45A3-8B60-999798383A51}" sibTransId="{52AE73FC-D64A-42B6-9FF6-E0C4F65293FF}"/>
    <dgm:cxn modelId="{53FEAD86-DEEB-4F76-AA54-4E471D8A792E}" type="presOf" srcId="{1A1A9E0A-844A-4686-875E-8A81073DB636}" destId="{58D58BC4-24E6-4F28-8674-17FB8F1D5ABD}" srcOrd="1" destOrd="0" presId="urn:microsoft.com/office/officeart/2005/8/layout/lProcess2"/>
    <dgm:cxn modelId="{016156BE-157B-4A45-8A26-66A880B4B530}" srcId="{1A1A9E0A-844A-4686-875E-8A81073DB636}" destId="{49E45FB5-F6DD-4421-9F3A-4CF8D3640965}" srcOrd="0" destOrd="0" parTransId="{EA58B6BD-EE84-4690-968E-9BD4CEE85E00}" sibTransId="{2231A86A-3361-4C99-8D45-2E0075497A80}"/>
    <dgm:cxn modelId="{60FBA1E3-9DE9-4F53-B869-97EC77684391}" type="presOf" srcId="{DB7E4AE7-3C54-4DB9-916C-A707681D64A1}" destId="{A2A43BE8-F110-4120-A98C-F15A34F88640}" srcOrd="0" destOrd="0" presId="urn:microsoft.com/office/officeart/2005/8/layout/lProcess2"/>
    <dgm:cxn modelId="{82AAA6C0-0AD4-46EB-8AA3-FAC00CEBB348}" srcId="{DB7E4AE7-3C54-4DB9-916C-A707681D64A1}" destId="{12996647-0CE9-4E3C-A7E7-EC2ACA331A17}" srcOrd="0" destOrd="0" parTransId="{26523BF9-A2DA-4E7B-981B-B94E73B8E33C}" sibTransId="{24258805-90C2-4563-A8DD-BD5E691686A5}"/>
    <dgm:cxn modelId="{636DCFB9-54CC-4596-88C8-1B0795791DF4}" srcId="{55B53B2C-F023-4098-ABAB-C5C3E3586D82}" destId="{DB7E4AE7-3C54-4DB9-916C-A707681D64A1}" srcOrd="0" destOrd="0" parTransId="{8F113771-9735-46E5-BE63-22E79FD13BFB}" sibTransId="{2244DF1D-8501-4BA0-B2B4-C00E79143109}"/>
    <dgm:cxn modelId="{D35B201E-A7C4-4D6E-9AFF-65B40F60ECB6}" type="presOf" srcId="{55B53B2C-F023-4098-ABAB-C5C3E3586D82}" destId="{E7F9A569-30B5-4A8A-A582-23E1DDDA937B}" srcOrd="0" destOrd="0" presId="urn:microsoft.com/office/officeart/2005/8/layout/lProcess2"/>
    <dgm:cxn modelId="{F31F6341-7BCD-46FA-98F5-340560C30C29}" type="presOf" srcId="{DB7E4AE7-3C54-4DB9-916C-A707681D64A1}" destId="{E7DAF295-FE0A-4508-9A12-7B7FEE79D5C5}" srcOrd="1" destOrd="0" presId="urn:microsoft.com/office/officeart/2005/8/layout/lProcess2"/>
    <dgm:cxn modelId="{01233B64-4EFE-4F90-815E-7AEF32AAC1F3}" srcId="{B99132C5-FA52-4607-9E60-89088B65B770}" destId="{ECAD4585-AADB-4DE7-8B5D-4BC05AF9517C}" srcOrd="0" destOrd="0" parTransId="{2C5FE66E-E53E-409A-83A4-53B239EA2010}" sibTransId="{E92F6B9C-FD7E-4379-B30D-21FE3AFF3018}"/>
    <dgm:cxn modelId="{84DFC6F9-7FAB-47E7-8533-06B5D3E2D02F}" type="presOf" srcId="{1A1A9E0A-844A-4686-875E-8A81073DB636}" destId="{1663CE84-A72B-42E5-8E2E-0878D518C4AC}" srcOrd="0" destOrd="0" presId="urn:microsoft.com/office/officeart/2005/8/layout/lProcess2"/>
    <dgm:cxn modelId="{58A33314-4D9A-416B-8DCB-727DCB66EB8F}" type="presOf" srcId="{12996647-0CE9-4E3C-A7E7-EC2ACA331A17}" destId="{CC3A62D9-B8B2-4F08-8DD1-1ACE0CB1423B}" srcOrd="0" destOrd="0" presId="urn:microsoft.com/office/officeart/2005/8/layout/lProcess2"/>
    <dgm:cxn modelId="{FDC7AB3D-6F79-43D2-B1AC-CCC05F4C52CB}" type="presOf" srcId="{B99132C5-FA52-4607-9E60-89088B65B770}" destId="{B96D40F0-A419-418B-81BB-3E1096AB2B4E}" srcOrd="1" destOrd="0" presId="urn:microsoft.com/office/officeart/2005/8/layout/lProcess2"/>
    <dgm:cxn modelId="{6DAC4CF8-4DFA-46BE-B5FD-3C2F0B588EBE}" type="presOf" srcId="{49E45FB5-F6DD-4421-9F3A-4CF8D3640965}" destId="{7EF73E63-EBD5-481F-A3F2-C067E23AF4F8}" srcOrd="0" destOrd="0" presId="urn:microsoft.com/office/officeart/2005/8/layout/lProcess2"/>
    <dgm:cxn modelId="{9D49DA59-F3A3-4773-8DC3-9C8BA1AF72B3}" type="presParOf" srcId="{E7F9A569-30B5-4A8A-A582-23E1DDDA937B}" destId="{8BC7591B-74EB-4267-9F0D-DE9722F819B2}" srcOrd="0" destOrd="0" presId="urn:microsoft.com/office/officeart/2005/8/layout/lProcess2"/>
    <dgm:cxn modelId="{5FAD701C-EBC3-4F49-A8E9-6D523823FD93}" type="presParOf" srcId="{8BC7591B-74EB-4267-9F0D-DE9722F819B2}" destId="{A2A43BE8-F110-4120-A98C-F15A34F88640}" srcOrd="0" destOrd="0" presId="urn:microsoft.com/office/officeart/2005/8/layout/lProcess2"/>
    <dgm:cxn modelId="{D19AEB23-3974-4A21-A015-EF6406CB0041}" type="presParOf" srcId="{8BC7591B-74EB-4267-9F0D-DE9722F819B2}" destId="{E7DAF295-FE0A-4508-9A12-7B7FEE79D5C5}" srcOrd="1" destOrd="0" presId="urn:microsoft.com/office/officeart/2005/8/layout/lProcess2"/>
    <dgm:cxn modelId="{58ABE8BA-B57C-4A69-B491-85C0B024996D}" type="presParOf" srcId="{8BC7591B-74EB-4267-9F0D-DE9722F819B2}" destId="{59B7B860-2873-4049-A2D4-A822A1BA2902}" srcOrd="2" destOrd="0" presId="urn:microsoft.com/office/officeart/2005/8/layout/lProcess2"/>
    <dgm:cxn modelId="{792E9358-D590-4D39-9A78-D5153E583502}" type="presParOf" srcId="{59B7B860-2873-4049-A2D4-A822A1BA2902}" destId="{1DDF9BF7-E684-41FD-B703-DC8A8D13D20A}" srcOrd="0" destOrd="0" presId="urn:microsoft.com/office/officeart/2005/8/layout/lProcess2"/>
    <dgm:cxn modelId="{34F9F6CC-D858-4937-BEA0-6314689AAE1A}" type="presParOf" srcId="{1DDF9BF7-E684-41FD-B703-DC8A8D13D20A}" destId="{CC3A62D9-B8B2-4F08-8DD1-1ACE0CB1423B}" srcOrd="0" destOrd="0" presId="urn:microsoft.com/office/officeart/2005/8/layout/lProcess2"/>
    <dgm:cxn modelId="{2E6E771E-A5B0-4795-A186-854D304EF027}" type="presParOf" srcId="{E7F9A569-30B5-4A8A-A582-23E1DDDA937B}" destId="{0A1951F9-CEF2-4F92-9154-90D32121EED7}" srcOrd="1" destOrd="0" presId="urn:microsoft.com/office/officeart/2005/8/layout/lProcess2"/>
    <dgm:cxn modelId="{82F69320-AA22-4509-9D2C-2B28F3EE7D12}" type="presParOf" srcId="{E7F9A569-30B5-4A8A-A582-23E1DDDA937B}" destId="{C7F66559-282E-49F2-B448-F661DD6FA928}" srcOrd="2" destOrd="0" presId="urn:microsoft.com/office/officeart/2005/8/layout/lProcess2"/>
    <dgm:cxn modelId="{C980871C-79B7-48CF-B1B9-FC5BB904B0AA}" type="presParOf" srcId="{C7F66559-282E-49F2-B448-F661DD6FA928}" destId="{7C92BAE7-28A6-4D3B-A563-EFD5BDA37C0F}" srcOrd="0" destOrd="0" presId="urn:microsoft.com/office/officeart/2005/8/layout/lProcess2"/>
    <dgm:cxn modelId="{8A8D9F0F-882B-4F14-8C4F-3235E62B0954}" type="presParOf" srcId="{C7F66559-282E-49F2-B448-F661DD6FA928}" destId="{B96D40F0-A419-418B-81BB-3E1096AB2B4E}" srcOrd="1" destOrd="0" presId="urn:microsoft.com/office/officeart/2005/8/layout/lProcess2"/>
    <dgm:cxn modelId="{D4F37D2F-FD2B-46DA-9438-B9AE34E50DCD}" type="presParOf" srcId="{C7F66559-282E-49F2-B448-F661DD6FA928}" destId="{F54BD80D-637D-4B1B-BAE0-B6FC6494AC52}" srcOrd="2" destOrd="0" presId="urn:microsoft.com/office/officeart/2005/8/layout/lProcess2"/>
    <dgm:cxn modelId="{97693E6F-E1AB-434B-9D81-00B372B4F0A9}" type="presParOf" srcId="{F54BD80D-637D-4B1B-BAE0-B6FC6494AC52}" destId="{8C5974C2-B1DC-43CA-BEDE-767A61D2ADB6}" srcOrd="0" destOrd="0" presId="urn:microsoft.com/office/officeart/2005/8/layout/lProcess2"/>
    <dgm:cxn modelId="{7F39E7EF-C9E9-4582-80B2-CE6AD89BC6B1}" type="presParOf" srcId="{8C5974C2-B1DC-43CA-BEDE-767A61D2ADB6}" destId="{F7CE0224-C398-408A-8D17-E12E12464237}" srcOrd="0" destOrd="0" presId="urn:microsoft.com/office/officeart/2005/8/layout/lProcess2"/>
    <dgm:cxn modelId="{DC67CA77-1947-4C75-B9BF-A570D36C588D}" type="presParOf" srcId="{E7F9A569-30B5-4A8A-A582-23E1DDDA937B}" destId="{7B4197AB-72A4-4DBD-BDA9-E8BF230A397C}" srcOrd="3" destOrd="0" presId="urn:microsoft.com/office/officeart/2005/8/layout/lProcess2"/>
    <dgm:cxn modelId="{E3DDA7C3-A854-45DC-A762-AA1BCF0D5C5F}" type="presParOf" srcId="{E7F9A569-30B5-4A8A-A582-23E1DDDA937B}" destId="{A3880A4F-2384-4B0B-8469-124657162101}" srcOrd="4" destOrd="0" presId="urn:microsoft.com/office/officeart/2005/8/layout/lProcess2"/>
    <dgm:cxn modelId="{8D504A24-9D13-43B8-B01D-C39A9C1973EE}" type="presParOf" srcId="{A3880A4F-2384-4B0B-8469-124657162101}" destId="{1663CE84-A72B-42E5-8E2E-0878D518C4AC}" srcOrd="0" destOrd="0" presId="urn:microsoft.com/office/officeart/2005/8/layout/lProcess2"/>
    <dgm:cxn modelId="{42ADFA6E-CF13-45B6-9F49-38E8E375EB71}" type="presParOf" srcId="{A3880A4F-2384-4B0B-8469-124657162101}" destId="{58D58BC4-24E6-4F28-8674-17FB8F1D5ABD}" srcOrd="1" destOrd="0" presId="urn:microsoft.com/office/officeart/2005/8/layout/lProcess2"/>
    <dgm:cxn modelId="{8627D2AE-6D3E-4613-B55B-52047C980075}" type="presParOf" srcId="{A3880A4F-2384-4B0B-8469-124657162101}" destId="{82AB326F-1892-4659-A576-9DF0741FB9D7}" srcOrd="2" destOrd="0" presId="urn:microsoft.com/office/officeart/2005/8/layout/lProcess2"/>
    <dgm:cxn modelId="{156AB498-3B1E-4B5F-82F7-F378F13BA4A1}" type="presParOf" srcId="{82AB326F-1892-4659-A576-9DF0741FB9D7}" destId="{D2B8C38F-6703-4AE8-8FD6-6AC8AB2A14E0}" srcOrd="0" destOrd="0" presId="urn:microsoft.com/office/officeart/2005/8/layout/lProcess2"/>
    <dgm:cxn modelId="{7549A997-79D4-463D-B1B4-A1FBDF9446D0}" type="presParOf" srcId="{D2B8C38F-6703-4AE8-8FD6-6AC8AB2A14E0}" destId="{7EF73E63-EBD5-481F-A3F2-C067E23AF4F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53B2C-F023-4098-ABAB-C5C3E3586D8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7E4AE7-3C54-4DB9-916C-A707681D64A1}">
      <dgm:prSet phldrT="[Text]" custT="1"/>
      <dgm:spPr/>
      <dgm:t>
        <a:bodyPr/>
        <a:lstStyle/>
        <a:p>
          <a:r>
            <a:rPr lang="en-US" sz="4800" dirty="0" smtClean="0"/>
            <a:t>Before</a:t>
          </a:r>
          <a:endParaRPr lang="en-US" sz="4800" dirty="0"/>
        </a:p>
      </dgm:t>
    </dgm:pt>
    <dgm:pt modelId="{8F113771-9735-46E5-BE63-22E79FD13BFB}" type="parTrans" cxnId="{636DCFB9-54CC-4596-88C8-1B0795791DF4}">
      <dgm:prSet/>
      <dgm:spPr/>
      <dgm:t>
        <a:bodyPr/>
        <a:lstStyle/>
        <a:p>
          <a:endParaRPr lang="en-US"/>
        </a:p>
      </dgm:t>
    </dgm:pt>
    <dgm:pt modelId="{2244DF1D-8501-4BA0-B2B4-C00E79143109}" type="sibTrans" cxnId="{636DCFB9-54CC-4596-88C8-1B0795791DF4}">
      <dgm:prSet/>
      <dgm:spPr/>
      <dgm:t>
        <a:bodyPr/>
        <a:lstStyle/>
        <a:p>
          <a:endParaRPr lang="en-US"/>
        </a:p>
      </dgm:t>
    </dgm:pt>
    <dgm:pt modelId="{12996647-0CE9-4E3C-A7E7-EC2ACA331A17}">
      <dgm:prSet phldrT="[Text]" custT="1"/>
      <dgm:spPr/>
      <dgm:t>
        <a:bodyPr/>
        <a:lstStyle/>
        <a:p>
          <a:pPr algn="ctr"/>
          <a:r>
            <a:rPr lang="en-US" sz="2000" b="1" dirty="0" smtClean="0"/>
            <a:t>Arranging an Observation</a:t>
          </a:r>
        </a:p>
        <a:p>
          <a:pPr algn="l"/>
          <a:r>
            <a:rPr lang="en-US" sz="2000" dirty="0" smtClean="0"/>
            <a:t>Purpose</a:t>
          </a:r>
        </a:p>
        <a:p>
          <a:pPr algn="l"/>
          <a:r>
            <a:rPr lang="en-US" sz="2000" dirty="0" smtClean="0"/>
            <a:t>Goals</a:t>
          </a:r>
        </a:p>
        <a:p>
          <a:pPr algn="l"/>
          <a:r>
            <a:rPr lang="en-US" sz="2000" dirty="0" smtClean="0"/>
            <a:t>Syllabus</a:t>
          </a:r>
        </a:p>
        <a:p>
          <a:pPr algn="l"/>
          <a:r>
            <a:rPr lang="en-US" sz="2000" dirty="0" smtClean="0"/>
            <a:t>Scheduling</a:t>
          </a:r>
        </a:p>
      </dgm:t>
    </dgm:pt>
    <dgm:pt modelId="{26523BF9-A2DA-4E7B-981B-B94E73B8E33C}" type="parTrans" cxnId="{82AAA6C0-0AD4-46EB-8AA3-FAC00CEBB348}">
      <dgm:prSet/>
      <dgm:spPr/>
      <dgm:t>
        <a:bodyPr/>
        <a:lstStyle/>
        <a:p>
          <a:endParaRPr lang="en-US"/>
        </a:p>
      </dgm:t>
    </dgm:pt>
    <dgm:pt modelId="{24258805-90C2-4563-A8DD-BD5E691686A5}" type="sibTrans" cxnId="{82AAA6C0-0AD4-46EB-8AA3-FAC00CEBB348}">
      <dgm:prSet/>
      <dgm:spPr/>
      <dgm:t>
        <a:bodyPr/>
        <a:lstStyle/>
        <a:p>
          <a:endParaRPr lang="en-US"/>
        </a:p>
      </dgm:t>
    </dgm:pt>
    <dgm:pt modelId="{B99132C5-FA52-4607-9E60-89088B65B770}">
      <dgm:prSet phldrT="[Text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n-US" sz="4800" dirty="0" smtClean="0"/>
            <a:t>During</a:t>
          </a:r>
          <a:endParaRPr lang="en-US" sz="4800" dirty="0"/>
        </a:p>
      </dgm:t>
    </dgm:pt>
    <dgm:pt modelId="{5308AAF5-6574-45A3-8B60-999798383A51}" type="parTrans" cxnId="{51A39887-38A0-4FB3-A5E7-5F2FE445FFFE}">
      <dgm:prSet/>
      <dgm:spPr/>
      <dgm:t>
        <a:bodyPr/>
        <a:lstStyle/>
        <a:p>
          <a:endParaRPr lang="en-US"/>
        </a:p>
      </dgm:t>
    </dgm:pt>
    <dgm:pt modelId="{52AE73FC-D64A-42B6-9FF6-E0C4F65293FF}" type="sibTrans" cxnId="{51A39887-38A0-4FB3-A5E7-5F2FE445FFFE}">
      <dgm:prSet/>
      <dgm:spPr/>
      <dgm:t>
        <a:bodyPr/>
        <a:lstStyle/>
        <a:p>
          <a:endParaRPr lang="en-US"/>
        </a:p>
      </dgm:t>
    </dgm:pt>
    <dgm:pt modelId="{ECAD4585-AADB-4DE7-8B5D-4BC05AF9517C}">
      <dgm:prSet phldrT="[Text]"/>
      <dgm:spPr/>
      <dgm:t>
        <a:bodyPr/>
        <a:lstStyle/>
        <a:p>
          <a:pPr algn="ctr"/>
          <a:r>
            <a:rPr lang="en-US" b="1" smtClean="0"/>
            <a:t>Tools for Capturing What is Observed</a:t>
          </a:r>
        </a:p>
        <a:p>
          <a:pPr algn="l"/>
          <a:r>
            <a:rPr lang="en-US" smtClean="0"/>
            <a:t>Field notes</a:t>
          </a:r>
        </a:p>
        <a:p>
          <a:pPr algn="l"/>
          <a:r>
            <a:rPr lang="en-US" smtClean="0"/>
            <a:t>Diagrams</a:t>
          </a:r>
        </a:p>
        <a:p>
          <a:pPr algn="l"/>
          <a:r>
            <a:rPr lang="en-US" smtClean="0"/>
            <a:t>Rubrics</a:t>
          </a:r>
        </a:p>
        <a:p>
          <a:pPr algn="l"/>
          <a:r>
            <a:rPr lang="en-US" smtClean="0"/>
            <a:t>Checklists</a:t>
          </a:r>
          <a:endParaRPr lang="en-US" dirty="0"/>
        </a:p>
      </dgm:t>
    </dgm:pt>
    <dgm:pt modelId="{2C5FE66E-E53E-409A-83A4-53B239EA2010}" type="parTrans" cxnId="{01233B64-4EFE-4F90-815E-7AEF32AAC1F3}">
      <dgm:prSet/>
      <dgm:spPr/>
      <dgm:t>
        <a:bodyPr/>
        <a:lstStyle/>
        <a:p>
          <a:endParaRPr lang="en-US"/>
        </a:p>
      </dgm:t>
    </dgm:pt>
    <dgm:pt modelId="{E92F6B9C-FD7E-4379-B30D-21FE3AFF3018}" type="sibTrans" cxnId="{01233B64-4EFE-4F90-815E-7AEF32AAC1F3}">
      <dgm:prSet/>
      <dgm:spPr/>
      <dgm:t>
        <a:bodyPr/>
        <a:lstStyle/>
        <a:p>
          <a:endParaRPr lang="en-US"/>
        </a:p>
      </dgm:t>
    </dgm:pt>
    <dgm:pt modelId="{1A1A9E0A-844A-4686-875E-8A81073DB636}">
      <dgm:prSet phldrT="[Text]" custT="1"/>
      <dgm:spPr/>
      <dgm:t>
        <a:bodyPr/>
        <a:lstStyle/>
        <a:p>
          <a:r>
            <a:rPr lang="en-US" sz="4800" dirty="0" smtClean="0"/>
            <a:t>After</a:t>
          </a:r>
          <a:endParaRPr lang="en-US" sz="4800" dirty="0"/>
        </a:p>
      </dgm:t>
    </dgm:pt>
    <dgm:pt modelId="{89AFE2FA-8379-418B-B65B-B7F258198D3D}" type="parTrans" cxnId="{0CC8D8F6-FE25-4A72-BE90-44B04BCAA2DC}">
      <dgm:prSet/>
      <dgm:spPr/>
      <dgm:t>
        <a:bodyPr/>
        <a:lstStyle/>
        <a:p>
          <a:endParaRPr lang="en-US"/>
        </a:p>
      </dgm:t>
    </dgm:pt>
    <dgm:pt modelId="{B2514891-484E-4D5A-BAF2-01A1FA16AF2F}" type="sibTrans" cxnId="{0CC8D8F6-FE25-4A72-BE90-44B04BCAA2DC}">
      <dgm:prSet/>
      <dgm:spPr/>
      <dgm:t>
        <a:bodyPr/>
        <a:lstStyle/>
        <a:p>
          <a:endParaRPr lang="en-US"/>
        </a:p>
      </dgm:t>
    </dgm:pt>
    <dgm:pt modelId="{49E45FB5-F6DD-4421-9F3A-4CF8D3640965}">
      <dgm:prSet phldrT="[Text]" custT="1"/>
      <dgm:spPr/>
      <dgm:t>
        <a:bodyPr/>
        <a:lstStyle/>
        <a:p>
          <a:r>
            <a:rPr lang="en-US" sz="2400" b="1" smtClean="0"/>
            <a:t>Debriefing the Observation</a:t>
          </a:r>
        </a:p>
        <a:p>
          <a:endParaRPr lang="en-US" sz="1600" b="1" smtClean="0"/>
        </a:p>
        <a:p>
          <a:r>
            <a:rPr lang="en-US" sz="2400" b="1" smtClean="0"/>
            <a:t>Creating a Formal Observation Summary</a:t>
          </a:r>
          <a:endParaRPr lang="en-US" sz="2400" b="1" dirty="0"/>
        </a:p>
      </dgm:t>
    </dgm:pt>
    <dgm:pt modelId="{EA58B6BD-EE84-4690-968E-9BD4CEE85E00}" type="parTrans" cxnId="{016156BE-157B-4A45-8A26-66A880B4B530}">
      <dgm:prSet/>
      <dgm:spPr/>
      <dgm:t>
        <a:bodyPr/>
        <a:lstStyle/>
        <a:p>
          <a:endParaRPr lang="en-US"/>
        </a:p>
      </dgm:t>
    </dgm:pt>
    <dgm:pt modelId="{2231A86A-3361-4C99-8D45-2E0075497A80}" type="sibTrans" cxnId="{016156BE-157B-4A45-8A26-66A880B4B530}">
      <dgm:prSet/>
      <dgm:spPr/>
      <dgm:t>
        <a:bodyPr/>
        <a:lstStyle/>
        <a:p>
          <a:endParaRPr lang="en-US"/>
        </a:p>
      </dgm:t>
    </dgm:pt>
    <dgm:pt modelId="{E7F9A569-30B5-4A8A-A582-23E1DDDA937B}" type="pres">
      <dgm:prSet presAssocID="{55B53B2C-F023-4098-ABAB-C5C3E3586D8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7591B-74EB-4267-9F0D-DE9722F819B2}" type="pres">
      <dgm:prSet presAssocID="{DB7E4AE7-3C54-4DB9-916C-A707681D64A1}" presName="compNode" presStyleCnt="0"/>
      <dgm:spPr/>
      <dgm:t>
        <a:bodyPr/>
        <a:lstStyle/>
        <a:p>
          <a:endParaRPr lang="en-US"/>
        </a:p>
      </dgm:t>
    </dgm:pt>
    <dgm:pt modelId="{A2A43BE8-F110-4120-A98C-F15A34F88640}" type="pres">
      <dgm:prSet presAssocID="{DB7E4AE7-3C54-4DB9-916C-A707681D64A1}" presName="aNode" presStyleLbl="bgShp" presStyleIdx="0" presStyleCnt="3"/>
      <dgm:spPr/>
      <dgm:t>
        <a:bodyPr/>
        <a:lstStyle/>
        <a:p>
          <a:endParaRPr lang="en-US"/>
        </a:p>
      </dgm:t>
    </dgm:pt>
    <dgm:pt modelId="{E7DAF295-FE0A-4508-9A12-7B7FEE79D5C5}" type="pres">
      <dgm:prSet presAssocID="{DB7E4AE7-3C54-4DB9-916C-A707681D64A1}" presName="textNode" presStyleLbl="bgShp" presStyleIdx="0" presStyleCnt="3"/>
      <dgm:spPr/>
      <dgm:t>
        <a:bodyPr/>
        <a:lstStyle/>
        <a:p>
          <a:endParaRPr lang="en-US"/>
        </a:p>
      </dgm:t>
    </dgm:pt>
    <dgm:pt modelId="{59B7B860-2873-4049-A2D4-A822A1BA2902}" type="pres">
      <dgm:prSet presAssocID="{DB7E4AE7-3C54-4DB9-916C-A707681D64A1}" presName="compChildNode" presStyleCnt="0"/>
      <dgm:spPr/>
      <dgm:t>
        <a:bodyPr/>
        <a:lstStyle/>
        <a:p>
          <a:endParaRPr lang="en-US"/>
        </a:p>
      </dgm:t>
    </dgm:pt>
    <dgm:pt modelId="{1DDF9BF7-E684-41FD-B703-DC8A8D13D20A}" type="pres">
      <dgm:prSet presAssocID="{DB7E4AE7-3C54-4DB9-916C-A707681D64A1}" presName="theInnerList" presStyleCnt="0"/>
      <dgm:spPr/>
      <dgm:t>
        <a:bodyPr/>
        <a:lstStyle/>
        <a:p>
          <a:endParaRPr lang="en-US"/>
        </a:p>
      </dgm:t>
    </dgm:pt>
    <dgm:pt modelId="{CC3A62D9-B8B2-4F08-8DD1-1ACE0CB1423B}" type="pres">
      <dgm:prSet presAssocID="{12996647-0CE9-4E3C-A7E7-EC2ACA331A17}" presName="childNode" presStyleLbl="node1" presStyleIdx="0" presStyleCnt="3" custScaleX="110800" custScaleY="114816" custLinFactNeighborY="-4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951F9-CEF2-4F92-9154-90D32121EED7}" type="pres">
      <dgm:prSet presAssocID="{DB7E4AE7-3C54-4DB9-916C-A707681D64A1}" presName="aSpace" presStyleCnt="0"/>
      <dgm:spPr/>
      <dgm:t>
        <a:bodyPr/>
        <a:lstStyle/>
        <a:p>
          <a:endParaRPr lang="en-US"/>
        </a:p>
      </dgm:t>
    </dgm:pt>
    <dgm:pt modelId="{C7F66559-282E-49F2-B448-F661DD6FA928}" type="pres">
      <dgm:prSet presAssocID="{B99132C5-FA52-4607-9E60-89088B65B770}" presName="compNode" presStyleCnt="0"/>
      <dgm:spPr/>
      <dgm:t>
        <a:bodyPr/>
        <a:lstStyle/>
        <a:p>
          <a:endParaRPr lang="en-US"/>
        </a:p>
      </dgm:t>
    </dgm:pt>
    <dgm:pt modelId="{7C92BAE7-28A6-4D3B-A563-EFD5BDA37C0F}" type="pres">
      <dgm:prSet presAssocID="{B99132C5-FA52-4607-9E60-89088B65B770}" presName="aNode" presStyleLbl="bgShp" presStyleIdx="1" presStyleCnt="3" custLinFactNeighborX="0" custLinFactNeighborY="1051"/>
      <dgm:spPr/>
      <dgm:t>
        <a:bodyPr/>
        <a:lstStyle/>
        <a:p>
          <a:endParaRPr lang="en-US"/>
        </a:p>
      </dgm:t>
    </dgm:pt>
    <dgm:pt modelId="{B96D40F0-A419-418B-81BB-3E1096AB2B4E}" type="pres">
      <dgm:prSet presAssocID="{B99132C5-FA52-4607-9E60-89088B65B770}" presName="textNode" presStyleLbl="bgShp" presStyleIdx="1" presStyleCnt="3"/>
      <dgm:spPr/>
      <dgm:t>
        <a:bodyPr/>
        <a:lstStyle/>
        <a:p>
          <a:endParaRPr lang="en-US"/>
        </a:p>
      </dgm:t>
    </dgm:pt>
    <dgm:pt modelId="{F54BD80D-637D-4B1B-BAE0-B6FC6494AC52}" type="pres">
      <dgm:prSet presAssocID="{B99132C5-FA52-4607-9E60-89088B65B770}" presName="compChildNode" presStyleCnt="0"/>
      <dgm:spPr/>
      <dgm:t>
        <a:bodyPr/>
        <a:lstStyle/>
        <a:p>
          <a:endParaRPr lang="en-US"/>
        </a:p>
      </dgm:t>
    </dgm:pt>
    <dgm:pt modelId="{8C5974C2-B1DC-43CA-BEDE-767A61D2ADB6}" type="pres">
      <dgm:prSet presAssocID="{B99132C5-FA52-4607-9E60-89088B65B770}" presName="theInnerList" presStyleCnt="0"/>
      <dgm:spPr/>
      <dgm:t>
        <a:bodyPr/>
        <a:lstStyle/>
        <a:p>
          <a:endParaRPr lang="en-US"/>
        </a:p>
      </dgm:t>
    </dgm:pt>
    <dgm:pt modelId="{F7CE0224-C398-408A-8D17-E12E12464237}" type="pres">
      <dgm:prSet presAssocID="{ECAD4585-AADB-4DE7-8B5D-4BC05AF9517C}" presName="childNode" presStyleLbl="node1" presStyleIdx="1" presStyleCnt="3" custScaleX="107047" custScaleY="105267" custLinFactNeighborY="-3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197AB-72A4-4DBD-BDA9-E8BF230A397C}" type="pres">
      <dgm:prSet presAssocID="{B99132C5-FA52-4607-9E60-89088B65B770}" presName="aSpace" presStyleCnt="0"/>
      <dgm:spPr/>
      <dgm:t>
        <a:bodyPr/>
        <a:lstStyle/>
        <a:p>
          <a:endParaRPr lang="en-US"/>
        </a:p>
      </dgm:t>
    </dgm:pt>
    <dgm:pt modelId="{A3880A4F-2384-4B0B-8469-124657162101}" type="pres">
      <dgm:prSet presAssocID="{1A1A9E0A-844A-4686-875E-8A81073DB636}" presName="compNode" presStyleCnt="0"/>
      <dgm:spPr/>
      <dgm:t>
        <a:bodyPr/>
        <a:lstStyle/>
        <a:p>
          <a:endParaRPr lang="en-US"/>
        </a:p>
      </dgm:t>
    </dgm:pt>
    <dgm:pt modelId="{1663CE84-A72B-42E5-8E2E-0878D518C4AC}" type="pres">
      <dgm:prSet presAssocID="{1A1A9E0A-844A-4686-875E-8A81073DB636}" presName="aNode" presStyleLbl="bgShp" presStyleIdx="2" presStyleCnt="3"/>
      <dgm:spPr/>
      <dgm:t>
        <a:bodyPr/>
        <a:lstStyle/>
        <a:p>
          <a:endParaRPr lang="en-US"/>
        </a:p>
      </dgm:t>
    </dgm:pt>
    <dgm:pt modelId="{58D58BC4-24E6-4F28-8674-17FB8F1D5ABD}" type="pres">
      <dgm:prSet presAssocID="{1A1A9E0A-844A-4686-875E-8A81073DB636}" presName="textNode" presStyleLbl="bgShp" presStyleIdx="2" presStyleCnt="3"/>
      <dgm:spPr/>
      <dgm:t>
        <a:bodyPr/>
        <a:lstStyle/>
        <a:p>
          <a:endParaRPr lang="en-US"/>
        </a:p>
      </dgm:t>
    </dgm:pt>
    <dgm:pt modelId="{82AB326F-1892-4659-A576-9DF0741FB9D7}" type="pres">
      <dgm:prSet presAssocID="{1A1A9E0A-844A-4686-875E-8A81073DB636}" presName="compChildNode" presStyleCnt="0"/>
      <dgm:spPr/>
      <dgm:t>
        <a:bodyPr/>
        <a:lstStyle/>
        <a:p>
          <a:endParaRPr lang="en-US"/>
        </a:p>
      </dgm:t>
    </dgm:pt>
    <dgm:pt modelId="{D2B8C38F-6703-4AE8-8FD6-6AC8AB2A14E0}" type="pres">
      <dgm:prSet presAssocID="{1A1A9E0A-844A-4686-875E-8A81073DB636}" presName="theInnerList" presStyleCnt="0"/>
      <dgm:spPr/>
      <dgm:t>
        <a:bodyPr/>
        <a:lstStyle/>
        <a:p>
          <a:endParaRPr lang="en-US"/>
        </a:p>
      </dgm:t>
    </dgm:pt>
    <dgm:pt modelId="{7EF73E63-EBD5-481F-A3F2-C067E23AF4F8}" type="pres">
      <dgm:prSet presAssocID="{49E45FB5-F6DD-4421-9F3A-4CF8D3640965}" presName="childNode" presStyleLbl="node1" presStyleIdx="2" presStyleCnt="3" custScaleX="111154" custScaleY="103145" custLinFactNeighborY="-3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BA1E3-9DE9-4F53-B869-97EC77684391}" type="presOf" srcId="{DB7E4AE7-3C54-4DB9-916C-A707681D64A1}" destId="{A2A43BE8-F110-4120-A98C-F15A34F88640}" srcOrd="0" destOrd="0" presId="urn:microsoft.com/office/officeart/2005/8/layout/lProcess2"/>
    <dgm:cxn modelId="{82AAA6C0-0AD4-46EB-8AA3-FAC00CEBB348}" srcId="{DB7E4AE7-3C54-4DB9-916C-A707681D64A1}" destId="{12996647-0CE9-4E3C-A7E7-EC2ACA331A17}" srcOrd="0" destOrd="0" parTransId="{26523BF9-A2DA-4E7B-981B-B94E73B8E33C}" sibTransId="{24258805-90C2-4563-A8DD-BD5E691686A5}"/>
    <dgm:cxn modelId="{636DCFB9-54CC-4596-88C8-1B0795791DF4}" srcId="{55B53B2C-F023-4098-ABAB-C5C3E3586D82}" destId="{DB7E4AE7-3C54-4DB9-916C-A707681D64A1}" srcOrd="0" destOrd="0" parTransId="{8F113771-9735-46E5-BE63-22E79FD13BFB}" sibTransId="{2244DF1D-8501-4BA0-B2B4-C00E79143109}"/>
    <dgm:cxn modelId="{84DFC6F9-7FAB-47E7-8533-06B5D3E2D02F}" type="presOf" srcId="{1A1A9E0A-844A-4686-875E-8A81073DB636}" destId="{1663CE84-A72B-42E5-8E2E-0878D518C4AC}" srcOrd="0" destOrd="0" presId="urn:microsoft.com/office/officeart/2005/8/layout/lProcess2"/>
    <dgm:cxn modelId="{FDC7AB3D-6F79-43D2-B1AC-CCC05F4C52CB}" type="presOf" srcId="{B99132C5-FA52-4607-9E60-89088B65B770}" destId="{B96D40F0-A419-418B-81BB-3E1096AB2B4E}" srcOrd="1" destOrd="0" presId="urn:microsoft.com/office/officeart/2005/8/layout/lProcess2"/>
    <dgm:cxn modelId="{6DAC4CF8-4DFA-46BE-B5FD-3C2F0B588EBE}" type="presOf" srcId="{49E45FB5-F6DD-4421-9F3A-4CF8D3640965}" destId="{7EF73E63-EBD5-481F-A3F2-C067E23AF4F8}" srcOrd="0" destOrd="0" presId="urn:microsoft.com/office/officeart/2005/8/layout/lProcess2"/>
    <dgm:cxn modelId="{F31F6341-7BCD-46FA-98F5-340560C30C29}" type="presOf" srcId="{DB7E4AE7-3C54-4DB9-916C-A707681D64A1}" destId="{E7DAF295-FE0A-4508-9A12-7B7FEE79D5C5}" srcOrd="1" destOrd="0" presId="urn:microsoft.com/office/officeart/2005/8/layout/lProcess2"/>
    <dgm:cxn modelId="{58A33314-4D9A-416B-8DCB-727DCB66EB8F}" type="presOf" srcId="{12996647-0CE9-4E3C-A7E7-EC2ACA331A17}" destId="{CC3A62D9-B8B2-4F08-8DD1-1ACE0CB1423B}" srcOrd="0" destOrd="0" presId="urn:microsoft.com/office/officeart/2005/8/layout/lProcess2"/>
    <dgm:cxn modelId="{016156BE-157B-4A45-8A26-66A880B4B530}" srcId="{1A1A9E0A-844A-4686-875E-8A81073DB636}" destId="{49E45FB5-F6DD-4421-9F3A-4CF8D3640965}" srcOrd="0" destOrd="0" parTransId="{EA58B6BD-EE84-4690-968E-9BD4CEE85E00}" sibTransId="{2231A86A-3361-4C99-8D45-2E0075497A80}"/>
    <dgm:cxn modelId="{0CC8D8F6-FE25-4A72-BE90-44B04BCAA2DC}" srcId="{55B53B2C-F023-4098-ABAB-C5C3E3586D82}" destId="{1A1A9E0A-844A-4686-875E-8A81073DB636}" srcOrd="2" destOrd="0" parTransId="{89AFE2FA-8379-418B-B65B-B7F258198D3D}" sibTransId="{B2514891-484E-4D5A-BAF2-01A1FA16AF2F}"/>
    <dgm:cxn modelId="{6712C016-C0E9-4F4E-8FF1-3FDC9FF6E8DE}" type="presOf" srcId="{B99132C5-FA52-4607-9E60-89088B65B770}" destId="{7C92BAE7-28A6-4D3B-A563-EFD5BDA37C0F}" srcOrd="0" destOrd="0" presId="urn:microsoft.com/office/officeart/2005/8/layout/lProcess2"/>
    <dgm:cxn modelId="{01233B64-4EFE-4F90-815E-7AEF32AAC1F3}" srcId="{B99132C5-FA52-4607-9E60-89088B65B770}" destId="{ECAD4585-AADB-4DE7-8B5D-4BC05AF9517C}" srcOrd="0" destOrd="0" parTransId="{2C5FE66E-E53E-409A-83A4-53B239EA2010}" sibTransId="{E92F6B9C-FD7E-4379-B30D-21FE3AFF3018}"/>
    <dgm:cxn modelId="{53FEAD86-DEEB-4F76-AA54-4E471D8A792E}" type="presOf" srcId="{1A1A9E0A-844A-4686-875E-8A81073DB636}" destId="{58D58BC4-24E6-4F28-8674-17FB8F1D5ABD}" srcOrd="1" destOrd="0" presId="urn:microsoft.com/office/officeart/2005/8/layout/lProcess2"/>
    <dgm:cxn modelId="{51A39887-38A0-4FB3-A5E7-5F2FE445FFFE}" srcId="{55B53B2C-F023-4098-ABAB-C5C3E3586D82}" destId="{B99132C5-FA52-4607-9E60-89088B65B770}" srcOrd="1" destOrd="0" parTransId="{5308AAF5-6574-45A3-8B60-999798383A51}" sibTransId="{52AE73FC-D64A-42B6-9FF6-E0C4F65293FF}"/>
    <dgm:cxn modelId="{D667CF01-E1FF-4538-A32F-9225BBF7D4DE}" type="presOf" srcId="{ECAD4585-AADB-4DE7-8B5D-4BC05AF9517C}" destId="{F7CE0224-C398-408A-8D17-E12E12464237}" srcOrd="0" destOrd="0" presId="urn:microsoft.com/office/officeart/2005/8/layout/lProcess2"/>
    <dgm:cxn modelId="{D35B201E-A7C4-4D6E-9AFF-65B40F60ECB6}" type="presOf" srcId="{55B53B2C-F023-4098-ABAB-C5C3E3586D82}" destId="{E7F9A569-30B5-4A8A-A582-23E1DDDA937B}" srcOrd="0" destOrd="0" presId="urn:microsoft.com/office/officeart/2005/8/layout/lProcess2"/>
    <dgm:cxn modelId="{9D49DA59-F3A3-4773-8DC3-9C8BA1AF72B3}" type="presParOf" srcId="{E7F9A569-30B5-4A8A-A582-23E1DDDA937B}" destId="{8BC7591B-74EB-4267-9F0D-DE9722F819B2}" srcOrd="0" destOrd="0" presId="urn:microsoft.com/office/officeart/2005/8/layout/lProcess2"/>
    <dgm:cxn modelId="{5FAD701C-EBC3-4F49-A8E9-6D523823FD93}" type="presParOf" srcId="{8BC7591B-74EB-4267-9F0D-DE9722F819B2}" destId="{A2A43BE8-F110-4120-A98C-F15A34F88640}" srcOrd="0" destOrd="0" presId="urn:microsoft.com/office/officeart/2005/8/layout/lProcess2"/>
    <dgm:cxn modelId="{D19AEB23-3974-4A21-A015-EF6406CB0041}" type="presParOf" srcId="{8BC7591B-74EB-4267-9F0D-DE9722F819B2}" destId="{E7DAF295-FE0A-4508-9A12-7B7FEE79D5C5}" srcOrd="1" destOrd="0" presId="urn:microsoft.com/office/officeart/2005/8/layout/lProcess2"/>
    <dgm:cxn modelId="{58ABE8BA-B57C-4A69-B491-85C0B024996D}" type="presParOf" srcId="{8BC7591B-74EB-4267-9F0D-DE9722F819B2}" destId="{59B7B860-2873-4049-A2D4-A822A1BA2902}" srcOrd="2" destOrd="0" presId="urn:microsoft.com/office/officeart/2005/8/layout/lProcess2"/>
    <dgm:cxn modelId="{792E9358-D590-4D39-9A78-D5153E583502}" type="presParOf" srcId="{59B7B860-2873-4049-A2D4-A822A1BA2902}" destId="{1DDF9BF7-E684-41FD-B703-DC8A8D13D20A}" srcOrd="0" destOrd="0" presId="urn:microsoft.com/office/officeart/2005/8/layout/lProcess2"/>
    <dgm:cxn modelId="{34F9F6CC-D858-4937-BEA0-6314689AAE1A}" type="presParOf" srcId="{1DDF9BF7-E684-41FD-B703-DC8A8D13D20A}" destId="{CC3A62D9-B8B2-4F08-8DD1-1ACE0CB1423B}" srcOrd="0" destOrd="0" presId="urn:microsoft.com/office/officeart/2005/8/layout/lProcess2"/>
    <dgm:cxn modelId="{2E6E771E-A5B0-4795-A186-854D304EF027}" type="presParOf" srcId="{E7F9A569-30B5-4A8A-A582-23E1DDDA937B}" destId="{0A1951F9-CEF2-4F92-9154-90D32121EED7}" srcOrd="1" destOrd="0" presId="urn:microsoft.com/office/officeart/2005/8/layout/lProcess2"/>
    <dgm:cxn modelId="{82F69320-AA22-4509-9D2C-2B28F3EE7D12}" type="presParOf" srcId="{E7F9A569-30B5-4A8A-A582-23E1DDDA937B}" destId="{C7F66559-282E-49F2-B448-F661DD6FA928}" srcOrd="2" destOrd="0" presId="urn:microsoft.com/office/officeart/2005/8/layout/lProcess2"/>
    <dgm:cxn modelId="{C980871C-79B7-48CF-B1B9-FC5BB904B0AA}" type="presParOf" srcId="{C7F66559-282E-49F2-B448-F661DD6FA928}" destId="{7C92BAE7-28A6-4D3B-A563-EFD5BDA37C0F}" srcOrd="0" destOrd="0" presId="urn:microsoft.com/office/officeart/2005/8/layout/lProcess2"/>
    <dgm:cxn modelId="{8A8D9F0F-882B-4F14-8C4F-3235E62B0954}" type="presParOf" srcId="{C7F66559-282E-49F2-B448-F661DD6FA928}" destId="{B96D40F0-A419-418B-81BB-3E1096AB2B4E}" srcOrd="1" destOrd="0" presId="urn:microsoft.com/office/officeart/2005/8/layout/lProcess2"/>
    <dgm:cxn modelId="{D4F37D2F-FD2B-46DA-9438-B9AE34E50DCD}" type="presParOf" srcId="{C7F66559-282E-49F2-B448-F661DD6FA928}" destId="{F54BD80D-637D-4B1B-BAE0-B6FC6494AC52}" srcOrd="2" destOrd="0" presId="urn:microsoft.com/office/officeart/2005/8/layout/lProcess2"/>
    <dgm:cxn modelId="{97693E6F-E1AB-434B-9D81-00B372B4F0A9}" type="presParOf" srcId="{F54BD80D-637D-4B1B-BAE0-B6FC6494AC52}" destId="{8C5974C2-B1DC-43CA-BEDE-767A61D2ADB6}" srcOrd="0" destOrd="0" presId="urn:microsoft.com/office/officeart/2005/8/layout/lProcess2"/>
    <dgm:cxn modelId="{7F39E7EF-C9E9-4582-80B2-CE6AD89BC6B1}" type="presParOf" srcId="{8C5974C2-B1DC-43CA-BEDE-767A61D2ADB6}" destId="{F7CE0224-C398-408A-8D17-E12E12464237}" srcOrd="0" destOrd="0" presId="urn:microsoft.com/office/officeart/2005/8/layout/lProcess2"/>
    <dgm:cxn modelId="{DC67CA77-1947-4C75-B9BF-A570D36C588D}" type="presParOf" srcId="{E7F9A569-30B5-4A8A-A582-23E1DDDA937B}" destId="{7B4197AB-72A4-4DBD-BDA9-E8BF230A397C}" srcOrd="3" destOrd="0" presId="urn:microsoft.com/office/officeart/2005/8/layout/lProcess2"/>
    <dgm:cxn modelId="{E3DDA7C3-A854-45DC-A762-AA1BCF0D5C5F}" type="presParOf" srcId="{E7F9A569-30B5-4A8A-A582-23E1DDDA937B}" destId="{A3880A4F-2384-4B0B-8469-124657162101}" srcOrd="4" destOrd="0" presId="urn:microsoft.com/office/officeart/2005/8/layout/lProcess2"/>
    <dgm:cxn modelId="{8D504A24-9D13-43B8-B01D-C39A9C1973EE}" type="presParOf" srcId="{A3880A4F-2384-4B0B-8469-124657162101}" destId="{1663CE84-A72B-42E5-8E2E-0878D518C4AC}" srcOrd="0" destOrd="0" presId="urn:microsoft.com/office/officeart/2005/8/layout/lProcess2"/>
    <dgm:cxn modelId="{42ADFA6E-CF13-45B6-9F49-38E8E375EB71}" type="presParOf" srcId="{A3880A4F-2384-4B0B-8469-124657162101}" destId="{58D58BC4-24E6-4F28-8674-17FB8F1D5ABD}" srcOrd="1" destOrd="0" presId="urn:microsoft.com/office/officeart/2005/8/layout/lProcess2"/>
    <dgm:cxn modelId="{8627D2AE-6D3E-4613-B55B-52047C980075}" type="presParOf" srcId="{A3880A4F-2384-4B0B-8469-124657162101}" destId="{82AB326F-1892-4659-A576-9DF0741FB9D7}" srcOrd="2" destOrd="0" presId="urn:microsoft.com/office/officeart/2005/8/layout/lProcess2"/>
    <dgm:cxn modelId="{156AB498-3B1E-4B5F-82F7-F378F13BA4A1}" type="presParOf" srcId="{82AB326F-1892-4659-A576-9DF0741FB9D7}" destId="{D2B8C38F-6703-4AE8-8FD6-6AC8AB2A14E0}" srcOrd="0" destOrd="0" presId="urn:microsoft.com/office/officeart/2005/8/layout/lProcess2"/>
    <dgm:cxn modelId="{7549A997-79D4-463D-B1B4-A1FBDF9446D0}" type="presParOf" srcId="{D2B8C38F-6703-4AE8-8FD6-6AC8AB2A14E0}" destId="{7EF73E63-EBD5-481F-A3F2-C067E23AF4F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B53B2C-F023-4098-ABAB-C5C3E3586D8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7E4AE7-3C54-4DB9-916C-A707681D64A1}">
      <dgm:prSet phldrT="[Text]" custT="1"/>
      <dgm:spPr/>
      <dgm:t>
        <a:bodyPr/>
        <a:lstStyle/>
        <a:p>
          <a:r>
            <a:rPr lang="en-US" sz="4800" dirty="0" smtClean="0"/>
            <a:t>Before</a:t>
          </a:r>
          <a:endParaRPr lang="en-US" sz="4800" dirty="0"/>
        </a:p>
      </dgm:t>
    </dgm:pt>
    <dgm:pt modelId="{8F113771-9735-46E5-BE63-22E79FD13BFB}" type="parTrans" cxnId="{636DCFB9-54CC-4596-88C8-1B0795791DF4}">
      <dgm:prSet/>
      <dgm:spPr/>
      <dgm:t>
        <a:bodyPr/>
        <a:lstStyle/>
        <a:p>
          <a:endParaRPr lang="en-US"/>
        </a:p>
      </dgm:t>
    </dgm:pt>
    <dgm:pt modelId="{2244DF1D-8501-4BA0-B2B4-C00E79143109}" type="sibTrans" cxnId="{636DCFB9-54CC-4596-88C8-1B0795791DF4}">
      <dgm:prSet/>
      <dgm:spPr/>
      <dgm:t>
        <a:bodyPr/>
        <a:lstStyle/>
        <a:p>
          <a:endParaRPr lang="en-US"/>
        </a:p>
      </dgm:t>
    </dgm:pt>
    <dgm:pt modelId="{12996647-0CE9-4E3C-A7E7-EC2ACA331A17}">
      <dgm:prSet phldrT="[Text]" custT="1"/>
      <dgm:spPr/>
      <dgm:t>
        <a:bodyPr/>
        <a:lstStyle/>
        <a:p>
          <a:pPr algn="ctr"/>
          <a:r>
            <a:rPr lang="en-US" sz="2000" b="1" dirty="0" smtClean="0"/>
            <a:t>Arranging an Observation</a:t>
          </a:r>
        </a:p>
        <a:p>
          <a:pPr algn="l"/>
          <a:r>
            <a:rPr lang="en-US" sz="2000" dirty="0" smtClean="0"/>
            <a:t>Purpose</a:t>
          </a:r>
        </a:p>
        <a:p>
          <a:pPr algn="l"/>
          <a:r>
            <a:rPr lang="en-US" sz="2000" dirty="0" smtClean="0"/>
            <a:t>Goals</a:t>
          </a:r>
        </a:p>
        <a:p>
          <a:pPr algn="l"/>
          <a:r>
            <a:rPr lang="en-US" sz="2000" dirty="0" smtClean="0"/>
            <a:t>Syllabus</a:t>
          </a:r>
        </a:p>
        <a:p>
          <a:pPr algn="l"/>
          <a:r>
            <a:rPr lang="en-US" sz="2000" dirty="0" smtClean="0"/>
            <a:t>Scheduling</a:t>
          </a:r>
        </a:p>
      </dgm:t>
    </dgm:pt>
    <dgm:pt modelId="{26523BF9-A2DA-4E7B-981B-B94E73B8E33C}" type="parTrans" cxnId="{82AAA6C0-0AD4-46EB-8AA3-FAC00CEBB348}">
      <dgm:prSet/>
      <dgm:spPr/>
      <dgm:t>
        <a:bodyPr/>
        <a:lstStyle/>
        <a:p>
          <a:endParaRPr lang="en-US"/>
        </a:p>
      </dgm:t>
    </dgm:pt>
    <dgm:pt modelId="{24258805-90C2-4563-A8DD-BD5E691686A5}" type="sibTrans" cxnId="{82AAA6C0-0AD4-46EB-8AA3-FAC00CEBB348}">
      <dgm:prSet/>
      <dgm:spPr/>
      <dgm:t>
        <a:bodyPr/>
        <a:lstStyle/>
        <a:p>
          <a:endParaRPr lang="en-US"/>
        </a:p>
      </dgm:t>
    </dgm:pt>
    <dgm:pt modelId="{B99132C5-FA52-4607-9E60-89088B65B770}">
      <dgm:prSet phldrT="[Text]" custT="1"/>
      <dgm:spPr>
        <a:ln w="76200">
          <a:noFill/>
        </a:ln>
      </dgm:spPr>
      <dgm:t>
        <a:bodyPr/>
        <a:lstStyle/>
        <a:p>
          <a:r>
            <a:rPr lang="en-US" sz="4800" dirty="0" smtClean="0"/>
            <a:t>During</a:t>
          </a:r>
          <a:endParaRPr lang="en-US" sz="4800" dirty="0"/>
        </a:p>
      </dgm:t>
    </dgm:pt>
    <dgm:pt modelId="{5308AAF5-6574-45A3-8B60-999798383A51}" type="parTrans" cxnId="{51A39887-38A0-4FB3-A5E7-5F2FE445FFFE}">
      <dgm:prSet/>
      <dgm:spPr/>
      <dgm:t>
        <a:bodyPr/>
        <a:lstStyle/>
        <a:p>
          <a:endParaRPr lang="en-US"/>
        </a:p>
      </dgm:t>
    </dgm:pt>
    <dgm:pt modelId="{52AE73FC-D64A-42B6-9FF6-E0C4F65293FF}" type="sibTrans" cxnId="{51A39887-38A0-4FB3-A5E7-5F2FE445FFFE}">
      <dgm:prSet/>
      <dgm:spPr/>
      <dgm:t>
        <a:bodyPr/>
        <a:lstStyle/>
        <a:p>
          <a:endParaRPr lang="en-US"/>
        </a:p>
      </dgm:t>
    </dgm:pt>
    <dgm:pt modelId="{ECAD4585-AADB-4DE7-8B5D-4BC05AF9517C}">
      <dgm:prSet phldrT="[Text]"/>
      <dgm:spPr/>
      <dgm:t>
        <a:bodyPr/>
        <a:lstStyle/>
        <a:p>
          <a:pPr algn="ctr"/>
          <a:r>
            <a:rPr lang="en-US" b="1" smtClean="0"/>
            <a:t>Tools for Capturing What is Observed</a:t>
          </a:r>
        </a:p>
        <a:p>
          <a:pPr algn="l"/>
          <a:r>
            <a:rPr lang="en-US" smtClean="0"/>
            <a:t>Field notes</a:t>
          </a:r>
        </a:p>
        <a:p>
          <a:pPr algn="l"/>
          <a:r>
            <a:rPr lang="en-US" smtClean="0"/>
            <a:t>Diagrams</a:t>
          </a:r>
        </a:p>
        <a:p>
          <a:pPr algn="l"/>
          <a:r>
            <a:rPr lang="en-US" smtClean="0"/>
            <a:t>Rubrics</a:t>
          </a:r>
        </a:p>
        <a:p>
          <a:pPr algn="l"/>
          <a:r>
            <a:rPr lang="en-US" smtClean="0"/>
            <a:t>Checklists</a:t>
          </a:r>
          <a:endParaRPr lang="en-US" dirty="0"/>
        </a:p>
      </dgm:t>
    </dgm:pt>
    <dgm:pt modelId="{2C5FE66E-E53E-409A-83A4-53B239EA2010}" type="parTrans" cxnId="{01233B64-4EFE-4F90-815E-7AEF32AAC1F3}">
      <dgm:prSet/>
      <dgm:spPr/>
      <dgm:t>
        <a:bodyPr/>
        <a:lstStyle/>
        <a:p>
          <a:endParaRPr lang="en-US"/>
        </a:p>
      </dgm:t>
    </dgm:pt>
    <dgm:pt modelId="{E92F6B9C-FD7E-4379-B30D-21FE3AFF3018}" type="sibTrans" cxnId="{01233B64-4EFE-4F90-815E-7AEF32AAC1F3}">
      <dgm:prSet/>
      <dgm:spPr/>
      <dgm:t>
        <a:bodyPr/>
        <a:lstStyle/>
        <a:p>
          <a:endParaRPr lang="en-US"/>
        </a:p>
      </dgm:t>
    </dgm:pt>
    <dgm:pt modelId="{1A1A9E0A-844A-4686-875E-8A81073DB636}">
      <dgm:prSet phldrT="[Text]" custT="1"/>
      <dgm:spPr>
        <a:ln w="76200">
          <a:solidFill>
            <a:srgbClr val="FF0000"/>
          </a:solidFill>
        </a:ln>
      </dgm:spPr>
      <dgm:t>
        <a:bodyPr/>
        <a:lstStyle/>
        <a:p>
          <a:r>
            <a:rPr lang="en-US" sz="4800" dirty="0" smtClean="0"/>
            <a:t>After</a:t>
          </a:r>
          <a:endParaRPr lang="en-US" sz="4800" dirty="0"/>
        </a:p>
      </dgm:t>
    </dgm:pt>
    <dgm:pt modelId="{89AFE2FA-8379-418B-B65B-B7F258198D3D}" type="parTrans" cxnId="{0CC8D8F6-FE25-4A72-BE90-44B04BCAA2DC}">
      <dgm:prSet/>
      <dgm:spPr/>
      <dgm:t>
        <a:bodyPr/>
        <a:lstStyle/>
        <a:p>
          <a:endParaRPr lang="en-US"/>
        </a:p>
      </dgm:t>
    </dgm:pt>
    <dgm:pt modelId="{B2514891-484E-4D5A-BAF2-01A1FA16AF2F}" type="sibTrans" cxnId="{0CC8D8F6-FE25-4A72-BE90-44B04BCAA2DC}">
      <dgm:prSet/>
      <dgm:spPr/>
      <dgm:t>
        <a:bodyPr/>
        <a:lstStyle/>
        <a:p>
          <a:endParaRPr lang="en-US"/>
        </a:p>
      </dgm:t>
    </dgm:pt>
    <dgm:pt modelId="{49E45FB5-F6DD-4421-9F3A-4CF8D3640965}">
      <dgm:prSet phldrT="[Text]" custT="1"/>
      <dgm:spPr/>
      <dgm:t>
        <a:bodyPr/>
        <a:lstStyle/>
        <a:p>
          <a:r>
            <a:rPr lang="en-US" sz="2400" b="1" smtClean="0"/>
            <a:t>Debriefing the Observation</a:t>
          </a:r>
        </a:p>
        <a:p>
          <a:endParaRPr lang="en-US" sz="1600" b="1" smtClean="0"/>
        </a:p>
        <a:p>
          <a:r>
            <a:rPr lang="en-US" sz="2400" b="1" smtClean="0"/>
            <a:t>Creating a Formal Observation Summary</a:t>
          </a:r>
          <a:endParaRPr lang="en-US" sz="2400" b="1" dirty="0"/>
        </a:p>
      </dgm:t>
    </dgm:pt>
    <dgm:pt modelId="{EA58B6BD-EE84-4690-968E-9BD4CEE85E00}" type="parTrans" cxnId="{016156BE-157B-4A45-8A26-66A880B4B530}">
      <dgm:prSet/>
      <dgm:spPr/>
      <dgm:t>
        <a:bodyPr/>
        <a:lstStyle/>
        <a:p>
          <a:endParaRPr lang="en-US"/>
        </a:p>
      </dgm:t>
    </dgm:pt>
    <dgm:pt modelId="{2231A86A-3361-4C99-8D45-2E0075497A80}" type="sibTrans" cxnId="{016156BE-157B-4A45-8A26-66A880B4B530}">
      <dgm:prSet/>
      <dgm:spPr/>
      <dgm:t>
        <a:bodyPr/>
        <a:lstStyle/>
        <a:p>
          <a:endParaRPr lang="en-US"/>
        </a:p>
      </dgm:t>
    </dgm:pt>
    <dgm:pt modelId="{E7F9A569-30B5-4A8A-A582-23E1DDDA937B}" type="pres">
      <dgm:prSet presAssocID="{55B53B2C-F023-4098-ABAB-C5C3E3586D8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7591B-74EB-4267-9F0D-DE9722F819B2}" type="pres">
      <dgm:prSet presAssocID="{DB7E4AE7-3C54-4DB9-916C-A707681D64A1}" presName="compNode" presStyleCnt="0"/>
      <dgm:spPr/>
      <dgm:t>
        <a:bodyPr/>
        <a:lstStyle/>
        <a:p>
          <a:endParaRPr lang="en-US"/>
        </a:p>
      </dgm:t>
    </dgm:pt>
    <dgm:pt modelId="{A2A43BE8-F110-4120-A98C-F15A34F88640}" type="pres">
      <dgm:prSet presAssocID="{DB7E4AE7-3C54-4DB9-916C-A707681D64A1}" presName="aNode" presStyleLbl="bgShp" presStyleIdx="0" presStyleCnt="3"/>
      <dgm:spPr/>
      <dgm:t>
        <a:bodyPr/>
        <a:lstStyle/>
        <a:p>
          <a:endParaRPr lang="en-US"/>
        </a:p>
      </dgm:t>
    </dgm:pt>
    <dgm:pt modelId="{E7DAF295-FE0A-4508-9A12-7B7FEE79D5C5}" type="pres">
      <dgm:prSet presAssocID="{DB7E4AE7-3C54-4DB9-916C-A707681D64A1}" presName="textNode" presStyleLbl="bgShp" presStyleIdx="0" presStyleCnt="3"/>
      <dgm:spPr/>
      <dgm:t>
        <a:bodyPr/>
        <a:lstStyle/>
        <a:p>
          <a:endParaRPr lang="en-US"/>
        </a:p>
      </dgm:t>
    </dgm:pt>
    <dgm:pt modelId="{59B7B860-2873-4049-A2D4-A822A1BA2902}" type="pres">
      <dgm:prSet presAssocID="{DB7E4AE7-3C54-4DB9-916C-A707681D64A1}" presName="compChildNode" presStyleCnt="0"/>
      <dgm:spPr/>
      <dgm:t>
        <a:bodyPr/>
        <a:lstStyle/>
        <a:p>
          <a:endParaRPr lang="en-US"/>
        </a:p>
      </dgm:t>
    </dgm:pt>
    <dgm:pt modelId="{1DDF9BF7-E684-41FD-B703-DC8A8D13D20A}" type="pres">
      <dgm:prSet presAssocID="{DB7E4AE7-3C54-4DB9-916C-A707681D64A1}" presName="theInnerList" presStyleCnt="0"/>
      <dgm:spPr/>
      <dgm:t>
        <a:bodyPr/>
        <a:lstStyle/>
        <a:p>
          <a:endParaRPr lang="en-US"/>
        </a:p>
      </dgm:t>
    </dgm:pt>
    <dgm:pt modelId="{CC3A62D9-B8B2-4F08-8DD1-1ACE0CB1423B}" type="pres">
      <dgm:prSet presAssocID="{12996647-0CE9-4E3C-A7E7-EC2ACA331A17}" presName="childNode" presStyleLbl="node1" presStyleIdx="0" presStyleCnt="3" custScaleX="110800" custScaleY="114816" custLinFactNeighborY="-4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951F9-CEF2-4F92-9154-90D32121EED7}" type="pres">
      <dgm:prSet presAssocID="{DB7E4AE7-3C54-4DB9-916C-A707681D64A1}" presName="aSpace" presStyleCnt="0"/>
      <dgm:spPr/>
      <dgm:t>
        <a:bodyPr/>
        <a:lstStyle/>
        <a:p>
          <a:endParaRPr lang="en-US"/>
        </a:p>
      </dgm:t>
    </dgm:pt>
    <dgm:pt modelId="{C7F66559-282E-49F2-B448-F661DD6FA928}" type="pres">
      <dgm:prSet presAssocID="{B99132C5-FA52-4607-9E60-89088B65B770}" presName="compNode" presStyleCnt="0"/>
      <dgm:spPr/>
      <dgm:t>
        <a:bodyPr/>
        <a:lstStyle/>
        <a:p>
          <a:endParaRPr lang="en-US"/>
        </a:p>
      </dgm:t>
    </dgm:pt>
    <dgm:pt modelId="{7C92BAE7-28A6-4D3B-A563-EFD5BDA37C0F}" type="pres">
      <dgm:prSet presAssocID="{B99132C5-FA52-4607-9E60-89088B65B770}" presName="aNode" presStyleLbl="bgShp" presStyleIdx="1" presStyleCnt="3" custLinFactNeighborX="0" custLinFactNeighborY="1051"/>
      <dgm:spPr/>
      <dgm:t>
        <a:bodyPr/>
        <a:lstStyle/>
        <a:p>
          <a:endParaRPr lang="en-US"/>
        </a:p>
      </dgm:t>
    </dgm:pt>
    <dgm:pt modelId="{B96D40F0-A419-418B-81BB-3E1096AB2B4E}" type="pres">
      <dgm:prSet presAssocID="{B99132C5-FA52-4607-9E60-89088B65B770}" presName="textNode" presStyleLbl="bgShp" presStyleIdx="1" presStyleCnt="3"/>
      <dgm:spPr/>
      <dgm:t>
        <a:bodyPr/>
        <a:lstStyle/>
        <a:p>
          <a:endParaRPr lang="en-US"/>
        </a:p>
      </dgm:t>
    </dgm:pt>
    <dgm:pt modelId="{F54BD80D-637D-4B1B-BAE0-B6FC6494AC52}" type="pres">
      <dgm:prSet presAssocID="{B99132C5-FA52-4607-9E60-89088B65B770}" presName="compChildNode" presStyleCnt="0"/>
      <dgm:spPr/>
      <dgm:t>
        <a:bodyPr/>
        <a:lstStyle/>
        <a:p>
          <a:endParaRPr lang="en-US"/>
        </a:p>
      </dgm:t>
    </dgm:pt>
    <dgm:pt modelId="{8C5974C2-B1DC-43CA-BEDE-767A61D2ADB6}" type="pres">
      <dgm:prSet presAssocID="{B99132C5-FA52-4607-9E60-89088B65B770}" presName="theInnerList" presStyleCnt="0"/>
      <dgm:spPr/>
      <dgm:t>
        <a:bodyPr/>
        <a:lstStyle/>
        <a:p>
          <a:endParaRPr lang="en-US"/>
        </a:p>
      </dgm:t>
    </dgm:pt>
    <dgm:pt modelId="{F7CE0224-C398-408A-8D17-E12E12464237}" type="pres">
      <dgm:prSet presAssocID="{ECAD4585-AADB-4DE7-8B5D-4BC05AF9517C}" presName="childNode" presStyleLbl="node1" presStyleIdx="1" presStyleCnt="3" custScaleX="107047" custScaleY="105267" custLinFactNeighborY="-3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197AB-72A4-4DBD-BDA9-E8BF230A397C}" type="pres">
      <dgm:prSet presAssocID="{B99132C5-FA52-4607-9E60-89088B65B770}" presName="aSpace" presStyleCnt="0"/>
      <dgm:spPr/>
      <dgm:t>
        <a:bodyPr/>
        <a:lstStyle/>
        <a:p>
          <a:endParaRPr lang="en-US"/>
        </a:p>
      </dgm:t>
    </dgm:pt>
    <dgm:pt modelId="{A3880A4F-2384-4B0B-8469-124657162101}" type="pres">
      <dgm:prSet presAssocID="{1A1A9E0A-844A-4686-875E-8A81073DB636}" presName="compNode" presStyleCnt="0"/>
      <dgm:spPr/>
      <dgm:t>
        <a:bodyPr/>
        <a:lstStyle/>
        <a:p>
          <a:endParaRPr lang="en-US"/>
        </a:p>
      </dgm:t>
    </dgm:pt>
    <dgm:pt modelId="{1663CE84-A72B-42E5-8E2E-0878D518C4AC}" type="pres">
      <dgm:prSet presAssocID="{1A1A9E0A-844A-4686-875E-8A81073DB636}" presName="aNode" presStyleLbl="bgShp" presStyleIdx="2" presStyleCnt="3"/>
      <dgm:spPr/>
      <dgm:t>
        <a:bodyPr/>
        <a:lstStyle/>
        <a:p>
          <a:endParaRPr lang="en-US"/>
        </a:p>
      </dgm:t>
    </dgm:pt>
    <dgm:pt modelId="{58D58BC4-24E6-4F28-8674-17FB8F1D5ABD}" type="pres">
      <dgm:prSet presAssocID="{1A1A9E0A-844A-4686-875E-8A81073DB636}" presName="textNode" presStyleLbl="bgShp" presStyleIdx="2" presStyleCnt="3"/>
      <dgm:spPr/>
      <dgm:t>
        <a:bodyPr/>
        <a:lstStyle/>
        <a:p>
          <a:endParaRPr lang="en-US"/>
        </a:p>
      </dgm:t>
    </dgm:pt>
    <dgm:pt modelId="{82AB326F-1892-4659-A576-9DF0741FB9D7}" type="pres">
      <dgm:prSet presAssocID="{1A1A9E0A-844A-4686-875E-8A81073DB636}" presName="compChildNode" presStyleCnt="0"/>
      <dgm:spPr/>
      <dgm:t>
        <a:bodyPr/>
        <a:lstStyle/>
        <a:p>
          <a:endParaRPr lang="en-US"/>
        </a:p>
      </dgm:t>
    </dgm:pt>
    <dgm:pt modelId="{D2B8C38F-6703-4AE8-8FD6-6AC8AB2A14E0}" type="pres">
      <dgm:prSet presAssocID="{1A1A9E0A-844A-4686-875E-8A81073DB636}" presName="theInnerList" presStyleCnt="0"/>
      <dgm:spPr/>
      <dgm:t>
        <a:bodyPr/>
        <a:lstStyle/>
        <a:p>
          <a:endParaRPr lang="en-US"/>
        </a:p>
      </dgm:t>
    </dgm:pt>
    <dgm:pt modelId="{7EF73E63-EBD5-481F-A3F2-C067E23AF4F8}" type="pres">
      <dgm:prSet presAssocID="{49E45FB5-F6DD-4421-9F3A-4CF8D3640965}" presName="childNode" presStyleLbl="node1" presStyleIdx="2" presStyleCnt="3" custScaleX="111154" custScaleY="103145" custLinFactNeighborY="-3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BA1E3-9DE9-4F53-B869-97EC77684391}" type="presOf" srcId="{DB7E4AE7-3C54-4DB9-916C-A707681D64A1}" destId="{A2A43BE8-F110-4120-A98C-F15A34F88640}" srcOrd="0" destOrd="0" presId="urn:microsoft.com/office/officeart/2005/8/layout/lProcess2"/>
    <dgm:cxn modelId="{82AAA6C0-0AD4-46EB-8AA3-FAC00CEBB348}" srcId="{DB7E4AE7-3C54-4DB9-916C-A707681D64A1}" destId="{12996647-0CE9-4E3C-A7E7-EC2ACA331A17}" srcOrd="0" destOrd="0" parTransId="{26523BF9-A2DA-4E7B-981B-B94E73B8E33C}" sibTransId="{24258805-90C2-4563-A8DD-BD5E691686A5}"/>
    <dgm:cxn modelId="{636DCFB9-54CC-4596-88C8-1B0795791DF4}" srcId="{55B53B2C-F023-4098-ABAB-C5C3E3586D82}" destId="{DB7E4AE7-3C54-4DB9-916C-A707681D64A1}" srcOrd="0" destOrd="0" parTransId="{8F113771-9735-46E5-BE63-22E79FD13BFB}" sibTransId="{2244DF1D-8501-4BA0-B2B4-C00E79143109}"/>
    <dgm:cxn modelId="{84DFC6F9-7FAB-47E7-8533-06B5D3E2D02F}" type="presOf" srcId="{1A1A9E0A-844A-4686-875E-8A81073DB636}" destId="{1663CE84-A72B-42E5-8E2E-0878D518C4AC}" srcOrd="0" destOrd="0" presId="urn:microsoft.com/office/officeart/2005/8/layout/lProcess2"/>
    <dgm:cxn modelId="{FDC7AB3D-6F79-43D2-B1AC-CCC05F4C52CB}" type="presOf" srcId="{B99132C5-FA52-4607-9E60-89088B65B770}" destId="{B96D40F0-A419-418B-81BB-3E1096AB2B4E}" srcOrd="1" destOrd="0" presId="urn:microsoft.com/office/officeart/2005/8/layout/lProcess2"/>
    <dgm:cxn modelId="{6DAC4CF8-4DFA-46BE-B5FD-3C2F0B588EBE}" type="presOf" srcId="{49E45FB5-F6DD-4421-9F3A-4CF8D3640965}" destId="{7EF73E63-EBD5-481F-A3F2-C067E23AF4F8}" srcOrd="0" destOrd="0" presId="urn:microsoft.com/office/officeart/2005/8/layout/lProcess2"/>
    <dgm:cxn modelId="{F31F6341-7BCD-46FA-98F5-340560C30C29}" type="presOf" srcId="{DB7E4AE7-3C54-4DB9-916C-A707681D64A1}" destId="{E7DAF295-FE0A-4508-9A12-7B7FEE79D5C5}" srcOrd="1" destOrd="0" presId="urn:microsoft.com/office/officeart/2005/8/layout/lProcess2"/>
    <dgm:cxn modelId="{58A33314-4D9A-416B-8DCB-727DCB66EB8F}" type="presOf" srcId="{12996647-0CE9-4E3C-A7E7-EC2ACA331A17}" destId="{CC3A62D9-B8B2-4F08-8DD1-1ACE0CB1423B}" srcOrd="0" destOrd="0" presId="urn:microsoft.com/office/officeart/2005/8/layout/lProcess2"/>
    <dgm:cxn modelId="{016156BE-157B-4A45-8A26-66A880B4B530}" srcId="{1A1A9E0A-844A-4686-875E-8A81073DB636}" destId="{49E45FB5-F6DD-4421-9F3A-4CF8D3640965}" srcOrd="0" destOrd="0" parTransId="{EA58B6BD-EE84-4690-968E-9BD4CEE85E00}" sibTransId="{2231A86A-3361-4C99-8D45-2E0075497A80}"/>
    <dgm:cxn modelId="{0CC8D8F6-FE25-4A72-BE90-44B04BCAA2DC}" srcId="{55B53B2C-F023-4098-ABAB-C5C3E3586D82}" destId="{1A1A9E0A-844A-4686-875E-8A81073DB636}" srcOrd="2" destOrd="0" parTransId="{89AFE2FA-8379-418B-B65B-B7F258198D3D}" sibTransId="{B2514891-484E-4D5A-BAF2-01A1FA16AF2F}"/>
    <dgm:cxn modelId="{6712C016-C0E9-4F4E-8FF1-3FDC9FF6E8DE}" type="presOf" srcId="{B99132C5-FA52-4607-9E60-89088B65B770}" destId="{7C92BAE7-28A6-4D3B-A563-EFD5BDA37C0F}" srcOrd="0" destOrd="0" presId="urn:microsoft.com/office/officeart/2005/8/layout/lProcess2"/>
    <dgm:cxn modelId="{01233B64-4EFE-4F90-815E-7AEF32AAC1F3}" srcId="{B99132C5-FA52-4607-9E60-89088B65B770}" destId="{ECAD4585-AADB-4DE7-8B5D-4BC05AF9517C}" srcOrd="0" destOrd="0" parTransId="{2C5FE66E-E53E-409A-83A4-53B239EA2010}" sibTransId="{E92F6B9C-FD7E-4379-B30D-21FE3AFF3018}"/>
    <dgm:cxn modelId="{53FEAD86-DEEB-4F76-AA54-4E471D8A792E}" type="presOf" srcId="{1A1A9E0A-844A-4686-875E-8A81073DB636}" destId="{58D58BC4-24E6-4F28-8674-17FB8F1D5ABD}" srcOrd="1" destOrd="0" presId="urn:microsoft.com/office/officeart/2005/8/layout/lProcess2"/>
    <dgm:cxn modelId="{51A39887-38A0-4FB3-A5E7-5F2FE445FFFE}" srcId="{55B53B2C-F023-4098-ABAB-C5C3E3586D82}" destId="{B99132C5-FA52-4607-9E60-89088B65B770}" srcOrd="1" destOrd="0" parTransId="{5308AAF5-6574-45A3-8B60-999798383A51}" sibTransId="{52AE73FC-D64A-42B6-9FF6-E0C4F65293FF}"/>
    <dgm:cxn modelId="{D667CF01-E1FF-4538-A32F-9225BBF7D4DE}" type="presOf" srcId="{ECAD4585-AADB-4DE7-8B5D-4BC05AF9517C}" destId="{F7CE0224-C398-408A-8D17-E12E12464237}" srcOrd="0" destOrd="0" presId="urn:microsoft.com/office/officeart/2005/8/layout/lProcess2"/>
    <dgm:cxn modelId="{D35B201E-A7C4-4D6E-9AFF-65B40F60ECB6}" type="presOf" srcId="{55B53B2C-F023-4098-ABAB-C5C3E3586D82}" destId="{E7F9A569-30B5-4A8A-A582-23E1DDDA937B}" srcOrd="0" destOrd="0" presId="urn:microsoft.com/office/officeart/2005/8/layout/lProcess2"/>
    <dgm:cxn modelId="{9D49DA59-F3A3-4773-8DC3-9C8BA1AF72B3}" type="presParOf" srcId="{E7F9A569-30B5-4A8A-A582-23E1DDDA937B}" destId="{8BC7591B-74EB-4267-9F0D-DE9722F819B2}" srcOrd="0" destOrd="0" presId="urn:microsoft.com/office/officeart/2005/8/layout/lProcess2"/>
    <dgm:cxn modelId="{5FAD701C-EBC3-4F49-A8E9-6D523823FD93}" type="presParOf" srcId="{8BC7591B-74EB-4267-9F0D-DE9722F819B2}" destId="{A2A43BE8-F110-4120-A98C-F15A34F88640}" srcOrd="0" destOrd="0" presId="urn:microsoft.com/office/officeart/2005/8/layout/lProcess2"/>
    <dgm:cxn modelId="{D19AEB23-3974-4A21-A015-EF6406CB0041}" type="presParOf" srcId="{8BC7591B-74EB-4267-9F0D-DE9722F819B2}" destId="{E7DAF295-FE0A-4508-9A12-7B7FEE79D5C5}" srcOrd="1" destOrd="0" presId="urn:microsoft.com/office/officeart/2005/8/layout/lProcess2"/>
    <dgm:cxn modelId="{58ABE8BA-B57C-4A69-B491-85C0B024996D}" type="presParOf" srcId="{8BC7591B-74EB-4267-9F0D-DE9722F819B2}" destId="{59B7B860-2873-4049-A2D4-A822A1BA2902}" srcOrd="2" destOrd="0" presId="urn:microsoft.com/office/officeart/2005/8/layout/lProcess2"/>
    <dgm:cxn modelId="{792E9358-D590-4D39-9A78-D5153E583502}" type="presParOf" srcId="{59B7B860-2873-4049-A2D4-A822A1BA2902}" destId="{1DDF9BF7-E684-41FD-B703-DC8A8D13D20A}" srcOrd="0" destOrd="0" presId="urn:microsoft.com/office/officeart/2005/8/layout/lProcess2"/>
    <dgm:cxn modelId="{34F9F6CC-D858-4937-BEA0-6314689AAE1A}" type="presParOf" srcId="{1DDF9BF7-E684-41FD-B703-DC8A8D13D20A}" destId="{CC3A62D9-B8B2-4F08-8DD1-1ACE0CB1423B}" srcOrd="0" destOrd="0" presId="urn:microsoft.com/office/officeart/2005/8/layout/lProcess2"/>
    <dgm:cxn modelId="{2E6E771E-A5B0-4795-A186-854D304EF027}" type="presParOf" srcId="{E7F9A569-30B5-4A8A-A582-23E1DDDA937B}" destId="{0A1951F9-CEF2-4F92-9154-90D32121EED7}" srcOrd="1" destOrd="0" presId="urn:microsoft.com/office/officeart/2005/8/layout/lProcess2"/>
    <dgm:cxn modelId="{82F69320-AA22-4509-9D2C-2B28F3EE7D12}" type="presParOf" srcId="{E7F9A569-30B5-4A8A-A582-23E1DDDA937B}" destId="{C7F66559-282E-49F2-B448-F661DD6FA928}" srcOrd="2" destOrd="0" presId="urn:microsoft.com/office/officeart/2005/8/layout/lProcess2"/>
    <dgm:cxn modelId="{C980871C-79B7-48CF-B1B9-FC5BB904B0AA}" type="presParOf" srcId="{C7F66559-282E-49F2-B448-F661DD6FA928}" destId="{7C92BAE7-28A6-4D3B-A563-EFD5BDA37C0F}" srcOrd="0" destOrd="0" presId="urn:microsoft.com/office/officeart/2005/8/layout/lProcess2"/>
    <dgm:cxn modelId="{8A8D9F0F-882B-4F14-8C4F-3235E62B0954}" type="presParOf" srcId="{C7F66559-282E-49F2-B448-F661DD6FA928}" destId="{B96D40F0-A419-418B-81BB-3E1096AB2B4E}" srcOrd="1" destOrd="0" presId="urn:microsoft.com/office/officeart/2005/8/layout/lProcess2"/>
    <dgm:cxn modelId="{D4F37D2F-FD2B-46DA-9438-B9AE34E50DCD}" type="presParOf" srcId="{C7F66559-282E-49F2-B448-F661DD6FA928}" destId="{F54BD80D-637D-4B1B-BAE0-B6FC6494AC52}" srcOrd="2" destOrd="0" presId="urn:microsoft.com/office/officeart/2005/8/layout/lProcess2"/>
    <dgm:cxn modelId="{97693E6F-E1AB-434B-9D81-00B372B4F0A9}" type="presParOf" srcId="{F54BD80D-637D-4B1B-BAE0-B6FC6494AC52}" destId="{8C5974C2-B1DC-43CA-BEDE-767A61D2ADB6}" srcOrd="0" destOrd="0" presId="urn:microsoft.com/office/officeart/2005/8/layout/lProcess2"/>
    <dgm:cxn modelId="{7F39E7EF-C9E9-4582-80B2-CE6AD89BC6B1}" type="presParOf" srcId="{8C5974C2-B1DC-43CA-BEDE-767A61D2ADB6}" destId="{F7CE0224-C398-408A-8D17-E12E12464237}" srcOrd="0" destOrd="0" presId="urn:microsoft.com/office/officeart/2005/8/layout/lProcess2"/>
    <dgm:cxn modelId="{DC67CA77-1947-4C75-B9BF-A570D36C588D}" type="presParOf" srcId="{E7F9A569-30B5-4A8A-A582-23E1DDDA937B}" destId="{7B4197AB-72A4-4DBD-BDA9-E8BF230A397C}" srcOrd="3" destOrd="0" presId="urn:microsoft.com/office/officeart/2005/8/layout/lProcess2"/>
    <dgm:cxn modelId="{E3DDA7C3-A854-45DC-A762-AA1BCF0D5C5F}" type="presParOf" srcId="{E7F9A569-30B5-4A8A-A582-23E1DDDA937B}" destId="{A3880A4F-2384-4B0B-8469-124657162101}" srcOrd="4" destOrd="0" presId="urn:microsoft.com/office/officeart/2005/8/layout/lProcess2"/>
    <dgm:cxn modelId="{8D504A24-9D13-43B8-B01D-C39A9C1973EE}" type="presParOf" srcId="{A3880A4F-2384-4B0B-8469-124657162101}" destId="{1663CE84-A72B-42E5-8E2E-0878D518C4AC}" srcOrd="0" destOrd="0" presId="urn:microsoft.com/office/officeart/2005/8/layout/lProcess2"/>
    <dgm:cxn modelId="{42ADFA6E-CF13-45B6-9F49-38E8E375EB71}" type="presParOf" srcId="{A3880A4F-2384-4B0B-8469-124657162101}" destId="{58D58BC4-24E6-4F28-8674-17FB8F1D5ABD}" srcOrd="1" destOrd="0" presId="urn:microsoft.com/office/officeart/2005/8/layout/lProcess2"/>
    <dgm:cxn modelId="{8627D2AE-6D3E-4613-B55B-52047C980075}" type="presParOf" srcId="{A3880A4F-2384-4B0B-8469-124657162101}" destId="{82AB326F-1892-4659-A576-9DF0741FB9D7}" srcOrd="2" destOrd="0" presId="urn:microsoft.com/office/officeart/2005/8/layout/lProcess2"/>
    <dgm:cxn modelId="{156AB498-3B1E-4B5F-82F7-F378F13BA4A1}" type="presParOf" srcId="{82AB326F-1892-4659-A576-9DF0741FB9D7}" destId="{D2B8C38F-6703-4AE8-8FD6-6AC8AB2A14E0}" srcOrd="0" destOrd="0" presId="urn:microsoft.com/office/officeart/2005/8/layout/lProcess2"/>
    <dgm:cxn modelId="{7549A997-79D4-463D-B1B4-A1FBDF9446D0}" type="presParOf" srcId="{D2B8C38F-6703-4AE8-8FD6-6AC8AB2A14E0}" destId="{7EF73E63-EBD5-481F-A3F2-C067E23AF4F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43BE8-F110-4120-A98C-F15A34F88640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Before</a:t>
          </a:r>
          <a:endParaRPr lang="en-US" sz="4800" kern="1200" dirty="0"/>
        </a:p>
      </dsp:txBody>
      <dsp:txXfrm>
        <a:off x="1283" y="0"/>
        <a:ext cx="3337470" cy="1305401"/>
      </dsp:txXfrm>
    </dsp:sp>
    <dsp:sp modelId="{CC3A62D9-B8B2-4F08-8DD1-1ACE0CB1423B}">
      <dsp:nvSpPr>
        <dsp:cNvPr id="0" name=""/>
        <dsp:cNvSpPr/>
      </dsp:nvSpPr>
      <dsp:spPr>
        <a:xfrm>
          <a:off x="190851" y="1201854"/>
          <a:ext cx="2958334" cy="28256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Inviting / Suggesting an Observation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Purpose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Goals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Syllabus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Scheduling</a:t>
          </a:r>
          <a:endParaRPr lang="en-US" sz="2400" kern="1200" dirty="0" smtClean="0"/>
        </a:p>
      </dsp:txBody>
      <dsp:txXfrm>
        <a:off x="273611" y="1284614"/>
        <a:ext cx="2792814" cy="2660116"/>
      </dsp:txXfrm>
    </dsp:sp>
    <dsp:sp modelId="{7C92BAE7-28A6-4D3B-A563-EFD5BDA37C0F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During</a:t>
          </a:r>
          <a:endParaRPr lang="en-US" sz="4800" kern="1200" dirty="0"/>
        </a:p>
      </dsp:txBody>
      <dsp:txXfrm>
        <a:off x="3589064" y="0"/>
        <a:ext cx="3337470" cy="1305401"/>
      </dsp:txXfrm>
    </dsp:sp>
    <dsp:sp modelId="{F7CE0224-C398-408A-8D17-E12E12464237}">
      <dsp:nvSpPr>
        <dsp:cNvPr id="0" name=""/>
        <dsp:cNvSpPr/>
      </dsp:nvSpPr>
      <dsp:spPr>
        <a:xfrm>
          <a:off x="3828735" y="1216520"/>
          <a:ext cx="2858129" cy="2826146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Tools for Capturing What is Observed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Field notes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Diagrams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Rubrics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Checklists</a:t>
          </a:r>
          <a:endParaRPr lang="en-US" sz="2400" kern="1200" dirty="0"/>
        </a:p>
      </dsp:txBody>
      <dsp:txXfrm>
        <a:off x="3911510" y="1299295"/>
        <a:ext cx="2692579" cy="2660596"/>
      </dsp:txXfrm>
    </dsp:sp>
    <dsp:sp modelId="{1663CE84-A72B-42E5-8E2E-0878D518C4AC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After</a:t>
          </a:r>
          <a:endParaRPr lang="en-US" sz="4800" kern="1200" dirty="0"/>
        </a:p>
      </dsp:txBody>
      <dsp:txXfrm>
        <a:off x="7176845" y="0"/>
        <a:ext cx="3337470" cy="1305401"/>
      </dsp:txXfrm>
    </dsp:sp>
    <dsp:sp modelId="{7EF73E63-EBD5-481F-A3F2-C067E23AF4F8}">
      <dsp:nvSpPr>
        <dsp:cNvPr id="0" name=""/>
        <dsp:cNvSpPr/>
      </dsp:nvSpPr>
      <dsp:spPr>
        <a:xfrm>
          <a:off x="7361688" y="1216582"/>
          <a:ext cx="2967785" cy="282615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Debriefing the Observation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Creating a Formal Observation Summary</a:t>
          </a:r>
          <a:endParaRPr lang="en-US" sz="2400" b="1" kern="1200" dirty="0"/>
        </a:p>
      </dsp:txBody>
      <dsp:txXfrm>
        <a:off x="7444463" y="1299357"/>
        <a:ext cx="2802235" cy="2660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43BE8-F110-4120-A98C-F15A34F88640}">
      <dsp:nvSpPr>
        <dsp:cNvPr id="0" name=""/>
        <dsp:cNvSpPr/>
      </dsp:nvSpPr>
      <dsp:spPr>
        <a:xfrm>
          <a:off x="1303" y="0"/>
          <a:ext cx="3387876" cy="436662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Before</a:t>
          </a:r>
          <a:endParaRPr lang="en-US" sz="4800" kern="1200" dirty="0"/>
        </a:p>
      </dsp:txBody>
      <dsp:txXfrm>
        <a:off x="1303" y="0"/>
        <a:ext cx="3387876" cy="1309988"/>
      </dsp:txXfrm>
    </dsp:sp>
    <dsp:sp modelId="{CC3A62D9-B8B2-4F08-8DD1-1ACE0CB1423B}">
      <dsp:nvSpPr>
        <dsp:cNvPr id="0" name=""/>
        <dsp:cNvSpPr/>
      </dsp:nvSpPr>
      <dsp:spPr>
        <a:xfrm>
          <a:off x="193734" y="1206078"/>
          <a:ext cx="3003013" cy="2835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Arranging an Observation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Purpose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Goals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Syllabus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Scheduling</a:t>
          </a:r>
        </a:p>
      </dsp:txBody>
      <dsp:txXfrm>
        <a:off x="276785" y="1289129"/>
        <a:ext cx="2836911" cy="2669463"/>
      </dsp:txXfrm>
    </dsp:sp>
    <dsp:sp modelId="{7C92BAE7-28A6-4D3B-A563-EFD5BDA37C0F}">
      <dsp:nvSpPr>
        <dsp:cNvPr id="0" name=""/>
        <dsp:cNvSpPr/>
      </dsp:nvSpPr>
      <dsp:spPr>
        <a:xfrm>
          <a:off x="3643270" y="0"/>
          <a:ext cx="3387876" cy="436662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76200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During</a:t>
          </a:r>
          <a:endParaRPr lang="en-US" sz="4800" kern="1200" dirty="0"/>
        </a:p>
      </dsp:txBody>
      <dsp:txXfrm>
        <a:off x="3643270" y="0"/>
        <a:ext cx="3387876" cy="1309988"/>
      </dsp:txXfrm>
    </dsp:sp>
    <dsp:sp modelId="{F7CE0224-C398-408A-8D17-E12E12464237}">
      <dsp:nvSpPr>
        <dsp:cNvPr id="0" name=""/>
        <dsp:cNvSpPr/>
      </dsp:nvSpPr>
      <dsp:spPr>
        <a:xfrm>
          <a:off x="3886560" y="1220794"/>
          <a:ext cx="2901296" cy="283607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Tools for Capturing What is Observed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Field notes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Diagrams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Rubrics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Checklists</a:t>
          </a:r>
          <a:endParaRPr lang="en-US" sz="2400" kern="1200" dirty="0"/>
        </a:p>
      </dsp:txBody>
      <dsp:txXfrm>
        <a:off x="3969626" y="1303860"/>
        <a:ext cx="2735164" cy="2669945"/>
      </dsp:txXfrm>
    </dsp:sp>
    <dsp:sp modelId="{1663CE84-A72B-42E5-8E2E-0878D518C4AC}">
      <dsp:nvSpPr>
        <dsp:cNvPr id="0" name=""/>
        <dsp:cNvSpPr/>
      </dsp:nvSpPr>
      <dsp:spPr>
        <a:xfrm>
          <a:off x="7285237" y="0"/>
          <a:ext cx="3387876" cy="436662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After</a:t>
          </a:r>
          <a:endParaRPr lang="en-US" sz="4800" kern="1200" dirty="0"/>
        </a:p>
      </dsp:txBody>
      <dsp:txXfrm>
        <a:off x="7285237" y="0"/>
        <a:ext cx="3387876" cy="1309988"/>
      </dsp:txXfrm>
    </dsp:sp>
    <dsp:sp modelId="{7EF73E63-EBD5-481F-A3F2-C067E23AF4F8}">
      <dsp:nvSpPr>
        <dsp:cNvPr id="0" name=""/>
        <dsp:cNvSpPr/>
      </dsp:nvSpPr>
      <dsp:spPr>
        <a:xfrm>
          <a:off x="7472871" y="1220857"/>
          <a:ext cx="3012608" cy="2836086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Debriefing the Observation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Creating a Formal Observation Summary</a:t>
          </a:r>
          <a:endParaRPr lang="en-US" sz="2400" b="1" kern="1200" dirty="0"/>
        </a:p>
      </dsp:txBody>
      <dsp:txXfrm>
        <a:off x="7555937" y="1303923"/>
        <a:ext cx="2846476" cy="2669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43BE8-F110-4120-A98C-F15A34F88640}">
      <dsp:nvSpPr>
        <dsp:cNvPr id="0" name=""/>
        <dsp:cNvSpPr/>
      </dsp:nvSpPr>
      <dsp:spPr>
        <a:xfrm>
          <a:off x="1303" y="0"/>
          <a:ext cx="3387876" cy="436662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Before</a:t>
          </a:r>
          <a:endParaRPr lang="en-US" sz="4800" kern="1200" dirty="0"/>
        </a:p>
      </dsp:txBody>
      <dsp:txXfrm>
        <a:off x="1303" y="0"/>
        <a:ext cx="3387876" cy="1309988"/>
      </dsp:txXfrm>
    </dsp:sp>
    <dsp:sp modelId="{CC3A62D9-B8B2-4F08-8DD1-1ACE0CB1423B}">
      <dsp:nvSpPr>
        <dsp:cNvPr id="0" name=""/>
        <dsp:cNvSpPr/>
      </dsp:nvSpPr>
      <dsp:spPr>
        <a:xfrm>
          <a:off x="193734" y="1206078"/>
          <a:ext cx="3003013" cy="2835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Arranging an Observation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Purpose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Goals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Syllabus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Scheduling</a:t>
          </a:r>
        </a:p>
      </dsp:txBody>
      <dsp:txXfrm>
        <a:off x="276785" y="1289129"/>
        <a:ext cx="2836911" cy="2669463"/>
      </dsp:txXfrm>
    </dsp:sp>
    <dsp:sp modelId="{7C92BAE7-28A6-4D3B-A563-EFD5BDA37C0F}">
      <dsp:nvSpPr>
        <dsp:cNvPr id="0" name=""/>
        <dsp:cNvSpPr/>
      </dsp:nvSpPr>
      <dsp:spPr>
        <a:xfrm>
          <a:off x="3643270" y="0"/>
          <a:ext cx="3387876" cy="436662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762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During</a:t>
          </a:r>
          <a:endParaRPr lang="en-US" sz="4800" kern="1200" dirty="0"/>
        </a:p>
      </dsp:txBody>
      <dsp:txXfrm>
        <a:off x="3643270" y="0"/>
        <a:ext cx="3387876" cy="1309988"/>
      </dsp:txXfrm>
    </dsp:sp>
    <dsp:sp modelId="{F7CE0224-C398-408A-8D17-E12E12464237}">
      <dsp:nvSpPr>
        <dsp:cNvPr id="0" name=""/>
        <dsp:cNvSpPr/>
      </dsp:nvSpPr>
      <dsp:spPr>
        <a:xfrm>
          <a:off x="3886560" y="1220794"/>
          <a:ext cx="2901296" cy="283607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Tools for Capturing What is Observed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Field notes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Diagrams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Rubrics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Checklists</a:t>
          </a:r>
          <a:endParaRPr lang="en-US" sz="2400" kern="1200" dirty="0"/>
        </a:p>
      </dsp:txBody>
      <dsp:txXfrm>
        <a:off x="3969626" y="1303860"/>
        <a:ext cx="2735164" cy="2669945"/>
      </dsp:txXfrm>
    </dsp:sp>
    <dsp:sp modelId="{1663CE84-A72B-42E5-8E2E-0878D518C4AC}">
      <dsp:nvSpPr>
        <dsp:cNvPr id="0" name=""/>
        <dsp:cNvSpPr/>
      </dsp:nvSpPr>
      <dsp:spPr>
        <a:xfrm>
          <a:off x="7285237" y="0"/>
          <a:ext cx="3387876" cy="436662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76200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After</a:t>
          </a:r>
          <a:endParaRPr lang="en-US" sz="4800" kern="1200" dirty="0"/>
        </a:p>
      </dsp:txBody>
      <dsp:txXfrm>
        <a:off x="7285237" y="0"/>
        <a:ext cx="3387876" cy="1309988"/>
      </dsp:txXfrm>
    </dsp:sp>
    <dsp:sp modelId="{7EF73E63-EBD5-481F-A3F2-C067E23AF4F8}">
      <dsp:nvSpPr>
        <dsp:cNvPr id="0" name=""/>
        <dsp:cNvSpPr/>
      </dsp:nvSpPr>
      <dsp:spPr>
        <a:xfrm>
          <a:off x="7472871" y="1220857"/>
          <a:ext cx="3012608" cy="2836086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Debriefing the Observation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Creating a Formal Observation Summary</a:t>
          </a:r>
          <a:endParaRPr lang="en-US" sz="2400" b="1" kern="1200" dirty="0"/>
        </a:p>
      </dsp:txBody>
      <dsp:txXfrm>
        <a:off x="7555937" y="1303923"/>
        <a:ext cx="2846476" cy="2669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3009F-38AD-4182-9AD0-7EBEB2E3E47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E490C-C75F-4ED9-A602-56325787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76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4A44C-E821-4462-9849-7DB8DFC077E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6C58D-A651-4BC9-BC09-1106969D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1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6C58D-A651-4BC9-BC09-1106969DC9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81F-F514-4506-B057-F1B66B43F6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B40-48AF-49E3-B0FC-95ACD565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81F-F514-4506-B057-F1B66B43F6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B40-48AF-49E3-B0FC-95ACD565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4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81F-F514-4506-B057-F1B66B43F6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B40-48AF-49E3-B0FC-95ACD565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81F-F514-4506-B057-F1B66B43F6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B40-48AF-49E3-B0FC-95ACD565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81F-F514-4506-B057-F1B66B43F6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B40-48AF-49E3-B0FC-95ACD565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5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81F-F514-4506-B057-F1B66B43F6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B40-48AF-49E3-B0FC-95ACD565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9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81F-F514-4506-B057-F1B66B43F6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B40-48AF-49E3-B0FC-95ACD565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81F-F514-4506-B057-F1B66B43F6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B40-48AF-49E3-B0FC-95ACD565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7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81F-F514-4506-B057-F1B66B43F6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B40-48AF-49E3-B0FC-95ACD565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81F-F514-4506-B057-F1B66B43F6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B40-48AF-49E3-B0FC-95ACD565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2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81F-F514-4506-B057-F1B66B43F6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B40-48AF-49E3-B0FC-95ACD565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1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1581F-F514-4506-B057-F1B66B43F6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1B40-48AF-49E3-B0FC-95ACD565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lt.umich.edu/resources/peer-review" TargetMode="External"/><Relationship Id="rId2" Type="http://schemas.openxmlformats.org/officeDocument/2006/relationships/hyperlink" Target="https://cft.vanderbilt.edu/guides-sub-pages/peer-review-of-teach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walker@pace.edu" TargetMode="External"/><Relationship Id="rId4" Type="http://schemas.openxmlformats.org/officeDocument/2006/relationships/hyperlink" Target="http://crlt.umich.edu/sites/default/files/resource_files/Chapter_7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7609"/>
            <a:ext cx="9144000" cy="23876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Conducting Effective Peer Observations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9195"/>
          </a:xfrm>
        </p:spPr>
        <p:txBody>
          <a:bodyPr>
            <a:normAutofit/>
          </a:bodyPr>
          <a:lstStyle/>
          <a:p>
            <a:r>
              <a:rPr lang="en-US" dirty="0" smtClean="0"/>
              <a:t>Spring 2020</a:t>
            </a:r>
          </a:p>
          <a:p>
            <a:r>
              <a:rPr lang="en-US" dirty="0" smtClean="0"/>
              <a:t>Faculty Center Event</a:t>
            </a:r>
          </a:p>
          <a:p>
            <a:endParaRPr lang="en-US" dirty="0"/>
          </a:p>
          <a:p>
            <a:r>
              <a:rPr lang="en-US" dirty="0" smtClean="0"/>
              <a:t>Joan Walker</a:t>
            </a:r>
          </a:p>
          <a:p>
            <a:r>
              <a:rPr/>
              <a:t>Associate Professor, School of Education</a:t>
            </a:r>
          </a:p>
        </p:txBody>
      </p:sp>
    </p:spTree>
    <p:extLst>
      <p:ext uri="{BB962C8B-B14F-4D97-AF65-F5344CB8AC3E}">
        <p14:creationId xmlns:p14="http://schemas.microsoft.com/office/powerpoint/2010/main" val="347587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3 Phases of Effective Peer Observation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018508"/>
              </p:ext>
            </p:extLst>
          </p:nvPr>
        </p:nvGraphicFramePr>
        <p:xfrm>
          <a:off x="850231" y="1825625"/>
          <a:ext cx="10674417" cy="436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08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36525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AFTER</a:t>
            </a:r>
            <a:r>
              <a:rPr lang="en-US" b="1" dirty="0" smtClean="0">
                <a:latin typeface="+mn-lt"/>
              </a:rPr>
              <a:t>: Debriefing the Observation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03346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Observer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5163" y="1790700"/>
            <a:ext cx="5157787" cy="4866774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Remember: It’s only a snapshot.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Share field notes in advance. 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Use the debrief to confirm accuracy of notes &amp; gather more information.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Emphasize the purpose and goals</a:t>
            </a:r>
            <a:r>
              <a:rPr lang="en-US" sz="2400" dirty="0" smtClean="0"/>
              <a:t>. Focus on learning.</a:t>
            </a:r>
            <a:endParaRPr lang="en-US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Be kind. Start with an open-ended prompt, e.g., “How did the class go for you?”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/>
              <a:t>Identify areas for growth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Immediate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Longer-term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0334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Observee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62700" y="1857374"/>
            <a:ext cx="5183188" cy="441007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Remember: It’s only a snapshot. </a:t>
            </a:r>
          </a:p>
          <a:p>
            <a:pPr lvl="1"/>
            <a:r>
              <a:rPr lang="en-US" dirty="0" smtClean="0"/>
              <a:t>Provide a larger context for your peer.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Learning to teach takes time. </a:t>
            </a:r>
          </a:p>
          <a:p>
            <a:pPr lvl="1"/>
            <a:r>
              <a:rPr lang="en-US" dirty="0" smtClean="0"/>
              <a:t>Avoid defensiveness. </a:t>
            </a:r>
          </a:p>
          <a:p>
            <a:pPr lvl="1"/>
            <a:r>
              <a:rPr lang="en-US" dirty="0" smtClean="0"/>
              <a:t>Don’t be hard on yourself.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Selectively set specific, achievable goals for improvement.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 1 or 2 goals in your teaching assignment.</a:t>
            </a:r>
          </a:p>
        </p:txBody>
      </p:sp>
    </p:spTree>
    <p:extLst>
      <p:ext uri="{BB962C8B-B14F-4D97-AF65-F5344CB8AC3E}">
        <p14:creationId xmlns:p14="http://schemas.microsoft.com/office/powerpoint/2010/main" val="8034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Writing it Up: A 3-Part Summary / Memo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1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Set the Context: Describe </a:t>
            </a:r>
            <a:r>
              <a:rPr lang="en-US" sz="31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how the observation was arranged and its purpose. </a:t>
            </a:r>
            <a:endParaRPr lang="en-US" sz="31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 algn="just"/>
            <a:r>
              <a:rPr lang="en-US" sz="31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31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., </a:t>
            </a:r>
            <a:r>
              <a:rPr lang="en-US" sz="3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Dr. X asked </a:t>
            </a:r>
            <a:r>
              <a:rPr lang="en-US" sz="31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if </a:t>
            </a:r>
            <a:r>
              <a:rPr lang="en-US" sz="3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 could visit her class to provide a peer observation letter that she could include in her application for </a:t>
            </a:r>
            <a:r>
              <a:rPr lang="en-US" sz="31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tenure. She added that she would like me to look for….</a:t>
            </a:r>
          </a:p>
          <a:p>
            <a:pPr lvl="1" algn="just"/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class that I observed was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[course title/#],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meets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[schedule, e.g., once a week for 3 hours; twice a week for 90 minutes].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per the syllabus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the course description and learning objectives here; this language then guides the observer as to what should be found in course materials and classroom interactions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syllabus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 detailed specific learning outcomes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E.g., 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be able to: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•"/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bullet point outcomes here]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any other comments about artifacts you examined such as an email from the instructor to the students about how to prepare for the observed session.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1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Writing it Up: Summarizing Field Notes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u="sng" dirty="0"/>
              <a:t>Field Notes</a:t>
            </a:r>
            <a:r>
              <a:rPr lang="en-US" b="1" dirty="0"/>
              <a:t> </a:t>
            </a:r>
            <a:r>
              <a:rPr lang="en-US" dirty="0"/>
              <a:t>[describe when and how long you observed; at what point in the semester the  observation occurred]</a:t>
            </a:r>
          </a:p>
          <a:p>
            <a:r>
              <a:rPr lang="en-US" b="1" i="1" dirty="0"/>
              <a:t>I observed on X date for X time, which was the X session in the semester. </a:t>
            </a:r>
            <a:r>
              <a:rPr lang="en-US" sz="2600" dirty="0"/>
              <a:t>[e.g., the final 75-minutes of the weekly 3-hour class during the second week of the semester]. </a:t>
            </a:r>
          </a:p>
          <a:p>
            <a:r>
              <a:rPr lang="en-US" b="1" dirty="0"/>
              <a:t>Instructor-focused remarks</a:t>
            </a:r>
            <a:r>
              <a:rPr lang="en-US" b="1" dirty="0" smtClean="0"/>
              <a:t>: </a:t>
            </a:r>
            <a:r>
              <a:rPr lang="en-US" dirty="0" smtClean="0"/>
              <a:t>Sequence of activities, Checking for understanding</a:t>
            </a:r>
            <a:endParaRPr lang="en-US" sz="3200" dirty="0"/>
          </a:p>
          <a:p>
            <a:pPr lvl="1"/>
            <a:r>
              <a:rPr lang="en-US" dirty="0"/>
              <a:t>When I entered the classroom, Dr. X was…..</a:t>
            </a:r>
          </a:p>
          <a:p>
            <a:pPr lvl="1"/>
            <a:r>
              <a:rPr lang="en-US" dirty="0"/>
              <a:t>Before the whole class work, she asked students to …. </a:t>
            </a:r>
          </a:p>
          <a:p>
            <a:pPr lvl="1"/>
            <a:r>
              <a:rPr lang="en-US" dirty="0"/>
              <a:t>After this activity, Dr. X ….</a:t>
            </a:r>
          </a:p>
          <a:p>
            <a:r>
              <a:rPr lang="en-US" b="1" dirty="0"/>
              <a:t>Student-focused remarks: </a:t>
            </a:r>
            <a:r>
              <a:rPr lang="en-US" dirty="0" smtClean="0"/>
              <a:t>Engagement observed by how many, in what &amp; for how long. </a:t>
            </a:r>
            <a:endParaRPr lang="en-US" dirty="0"/>
          </a:p>
          <a:p>
            <a:pPr lvl="1"/>
            <a:r>
              <a:rPr lang="en-US" dirty="0"/>
              <a:t>The students began to work right away …. </a:t>
            </a:r>
          </a:p>
          <a:p>
            <a:pPr lvl="1"/>
            <a:r>
              <a:rPr lang="en-US" dirty="0"/>
              <a:t>Some small subgroups formed and some students were working alone. All were engaged.</a:t>
            </a:r>
          </a:p>
          <a:p>
            <a:pPr lvl="1"/>
            <a:r>
              <a:rPr lang="en-US" dirty="0"/>
              <a:t>As they worked, I heard snippets of conversation indicating that students were using Dr. X’s remarks…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0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Writing it Up: Closing the 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186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Summarize the Post-Observation Conversation:</a:t>
            </a:r>
            <a:endParaRPr lang="en-US" dirty="0"/>
          </a:p>
          <a:p>
            <a:pPr lvl="0"/>
            <a:r>
              <a:rPr lang="en-US" sz="2400" b="1" dirty="0"/>
              <a:t>After the observation, Dr. X and I discussed the class. I focused first on notable strengths in her teaching. </a:t>
            </a:r>
            <a:endParaRPr lang="en-US" sz="2400" dirty="0"/>
          </a:p>
          <a:p>
            <a:pPr lvl="1"/>
            <a:r>
              <a:rPr lang="en-US" sz="2000" dirty="0"/>
              <a:t>The </a:t>
            </a:r>
            <a:r>
              <a:rPr lang="en-US" sz="2000" b="1" dirty="0"/>
              <a:t>first notable feature</a:t>
            </a:r>
            <a:r>
              <a:rPr lang="en-US" sz="2000" dirty="0"/>
              <a:t> of this class was…</a:t>
            </a:r>
          </a:p>
          <a:p>
            <a:pPr lvl="1"/>
            <a:r>
              <a:rPr lang="en-US" sz="2000" b="1" dirty="0"/>
              <a:t>Another notable feature</a:t>
            </a:r>
            <a:r>
              <a:rPr lang="en-US" sz="2000" dirty="0"/>
              <a:t> was …..</a:t>
            </a:r>
          </a:p>
          <a:p>
            <a:pPr lvl="1"/>
            <a:r>
              <a:rPr lang="en-US" sz="2000" b="1" dirty="0"/>
              <a:t>We then discussed …. (e.g., how her teaching relates to her scholarship)</a:t>
            </a:r>
            <a:endParaRPr lang="en-US" sz="2000" dirty="0"/>
          </a:p>
          <a:p>
            <a:pPr lvl="0"/>
            <a:r>
              <a:rPr lang="en-US" sz="2400" b="1" dirty="0"/>
              <a:t>We then explored </a:t>
            </a:r>
            <a:r>
              <a:rPr lang="en-US" sz="2400" b="1" i="1" dirty="0"/>
              <a:t>possibilities</a:t>
            </a:r>
            <a:r>
              <a:rPr lang="en-US" sz="2400" dirty="0"/>
              <a:t>. </a:t>
            </a:r>
          </a:p>
          <a:p>
            <a:pPr lvl="1"/>
            <a:r>
              <a:rPr lang="en-US" sz="2000" dirty="0"/>
              <a:t>For example, I asked her whether she had considered…..</a:t>
            </a:r>
          </a:p>
          <a:p>
            <a:pPr lvl="1"/>
            <a:r>
              <a:rPr lang="en-US" sz="2000" dirty="0"/>
              <a:t>Dr. X noted that one goal for her teaching was…..</a:t>
            </a:r>
          </a:p>
          <a:p>
            <a:pPr fontAlgn="base"/>
            <a:r>
              <a:rPr lang="en-US" sz="2400" b="1" dirty="0"/>
              <a:t>In summary, </a:t>
            </a:r>
            <a:r>
              <a:rPr lang="en-US" sz="2400" dirty="0"/>
              <a:t>my observation and analysis of the course materials demonstrated that Dr. X’s teaching </a:t>
            </a:r>
            <a:r>
              <a:rPr lang="en-US" sz="2400" dirty="0" smtClean="0"/>
              <a:t>is…….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035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Additional Online Resources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585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Centers for Teaching at other institutions:</a:t>
            </a:r>
            <a:endParaRPr lang="en-US" dirty="0"/>
          </a:p>
          <a:p>
            <a:r>
              <a:rPr lang="en-US" dirty="0">
                <a:hlinkClick r:id="rId2"/>
              </a:rPr>
              <a:t>https://cft.vanderbilt.edu/guides-sub-pages/peer-review-of-teaching/</a:t>
            </a:r>
            <a:endParaRPr lang="en-US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://www.crlt.umich.edu/resources/peer-review</a:t>
            </a:r>
            <a:endParaRPr lang="en-US" dirty="0"/>
          </a:p>
          <a:p>
            <a:pPr lvl="0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://crlt.umich.edu/sites/default/files/resource_files/Chapter_7.pdf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b="1" dirty="0" smtClean="0"/>
              <a:t>Thank you!</a:t>
            </a:r>
          </a:p>
          <a:p>
            <a:pPr marL="0" indent="0" algn="ctr">
              <a:buNone/>
            </a:pPr>
            <a:r>
              <a:rPr lang="en-US" sz="3200" b="1" dirty="0" smtClean="0"/>
              <a:t>Direct inquiries to Joan Walker, </a:t>
            </a:r>
            <a:r>
              <a:rPr lang="en-US" sz="3200" b="1" dirty="0" smtClean="0">
                <a:hlinkClick r:id="rId5"/>
              </a:rPr>
              <a:t>jwalker@pace.edu</a:t>
            </a: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07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</a:t>
            </a:r>
            <a:r>
              <a:rPr lang="en-US" b="1" dirty="0" smtClean="0">
                <a:latin typeface="+mn-lt"/>
              </a:rPr>
              <a:t>he Pre-Observation </a:t>
            </a:r>
            <a:r>
              <a:rPr lang="en-US" b="1" dirty="0">
                <a:latin typeface="+mn-lt"/>
              </a:rPr>
              <a:t>P</a:t>
            </a:r>
            <a:r>
              <a:rPr lang="en-US" b="1" dirty="0" smtClean="0">
                <a:latin typeface="+mn-lt"/>
              </a:rPr>
              <a:t>hase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Scenario A: </a:t>
            </a:r>
          </a:p>
          <a:p>
            <a:pPr marL="0" indent="0">
              <a:buNone/>
            </a:pPr>
            <a:r>
              <a:rPr lang="en-US" dirty="0" smtClean="0"/>
              <a:t>A junior faculty member approaches you to ask for a peer observation.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Scenario B:</a:t>
            </a:r>
          </a:p>
          <a:p>
            <a:pPr marL="0" indent="0">
              <a:buNone/>
            </a:pPr>
            <a:r>
              <a:rPr lang="en-US" dirty="0" smtClean="0"/>
              <a:t>You need to approach a colleague and suggest that a peer observation.</a:t>
            </a:r>
          </a:p>
          <a:p>
            <a:endParaRPr lang="en-US" dirty="0" smtClean="0"/>
          </a:p>
          <a:p>
            <a:r>
              <a:rPr lang="en-US" dirty="0" smtClean="0"/>
              <a:t>What do you say and do?</a:t>
            </a:r>
          </a:p>
          <a:p>
            <a:r>
              <a:rPr lang="en-US" dirty="0" smtClean="0"/>
              <a:t>What do you NOT say and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</a:t>
            </a:r>
            <a:r>
              <a:rPr lang="en-US" b="1" dirty="0" smtClean="0">
                <a:latin typeface="+mn-lt"/>
              </a:rPr>
              <a:t>he Post-Observation Phase: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3 Potential Outcomes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253" y="1921878"/>
            <a:ext cx="54102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/>
              <a:t>Scenario #2</a:t>
            </a:r>
          </a:p>
          <a:p>
            <a:r>
              <a:rPr lang="en-US" sz="3200" dirty="0" smtClean="0"/>
              <a:t>You have observed a colleague. </a:t>
            </a:r>
          </a:p>
          <a:p>
            <a:r>
              <a:rPr lang="en-US" sz="3200" dirty="0" smtClean="0"/>
              <a:t>His / her teaching was……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 smtClean="0"/>
              <a:t>Very effective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 smtClean="0"/>
              <a:t>Ineffective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 smtClean="0"/>
              <a:t>Somewhere in between</a:t>
            </a:r>
          </a:p>
          <a:p>
            <a:pPr marL="914400" lvl="1" indent="-457200">
              <a:buFont typeface="+mj-lt"/>
              <a:buAutoNum type="alphaUcPeriod"/>
            </a:pPr>
            <a:endParaRPr lang="en-US" dirty="0" smtClean="0"/>
          </a:p>
          <a:p>
            <a:r>
              <a:rPr lang="en-US" sz="3000" dirty="0" smtClean="0"/>
              <a:t>What do you say and do?</a:t>
            </a:r>
          </a:p>
          <a:p>
            <a:r>
              <a:rPr lang="en-US" sz="3000" dirty="0" smtClean="0"/>
              <a:t>What do you NOT say and do?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593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Why Peer Observation?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Extrinsic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ob requirement</a:t>
            </a:r>
            <a:endParaRPr lang="en-US" dirty="0"/>
          </a:p>
          <a:p>
            <a:pPr lvl="1"/>
            <a:r>
              <a:rPr lang="en-US" dirty="0"/>
              <a:t>Annual review process</a:t>
            </a:r>
          </a:p>
          <a:p>
            <a:pPr lvl="1"/>
            <a:r>
              <a:rPr lang="en-US" dirty="0" smtClean="0"/>
              <a:t>Documentation of teaching effectiveness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140" y="16811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Intrinsic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2120" y="2505075"/>
            <a:ext cx="5183188" cy="3684588"/>
          </a:xfrm>
        </p:spPr>
        <p:txBody>
          <a:bodyPr/>
          <a:lstStyle/>
          <a:p>
            <a:r>
              <a:rPr lang="en-US" dirty="0" smtClean="0"/>
              <a:t>Desire to improve one’s teaching</a:t>
            </a:r>
          </a:p>
          <a:p>
            <a:r>
              <a:rPr lang="en-US" dirty="0" smtClean="0"/>
              <a:t>Desire to serve and mentor</a:t>
            </a:r>
          </a:p>
          <a:p>
            <a:r>
              <a:rPr lang="en-US" dirty="0" smtClean="0"/>
              <a:t>Additional data point for interpreting student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Challenges and Questions about Peer Observation?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Observer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Observee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3 Phases of Effective Peer Observation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2178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BEFORE:</a:t>
            </a:r>
            <a:r>
              <a:rPr lang="en-US" b="1" dirty="0" smtClean="0">
                <a:latin typeface="+mn-lt"/>
              </a:rPr>
              <a:t> Inviting / Suggesting an Observation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64" y="1825625"/>
            <a:ext cx="10984832" cy="465538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Purpose, Roles and Process</a:t>
            </a:r>
          </a:p>
          <a:p>
            <a:pPr lvl="1"/>
            <a:r>
              <a:rPr lang="en-US" dirty="0" smtClean="0"/>
              <a:t>Why is the observation being conducted?</a:t>
            </a:r>
          </a:p>
          <a:p>
            <a:pPr lvl="1"/>
            <a:r>
              <a:rPr lang="en-US" dirty="0" smtClean="0"/>
              <a:t>Is the observation confidential or part of someone’s teaching dossier or annual review?</a:t>
            </a:r>
          </a:p>
          <a:p>
            <a:pPr lvl="1"/>
            <a:r>
              <a:rPr lang="en-US" dirty="0" smtClean="0"/>
              <a:t>What will happen during and after the observation?</a:t>
            </a:r>
            <a:endParaRPr lang="en-US" dirty="0"/>
          </a:p>
          <a:p>
            <a:pPr lvl="0"/>
            <a:r>
              <a:rPr lang="en-US" b="1" dirty="0" smtClean="0"/>
              <a:t>Goals/Outcomes</a:t>
            </a:r>
          </a:p>
          <a:p>
            <a:pPr lvl="1"/>
            <a:r>
              <a:rPr lang="en-US" dirty="0" smtClean="0"/>
              <a:t>What does each party want to achieve / learn from the experience?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Is there anything specific you’d like me to pay attention to</a:t>
            </a:r>
            <a:r>
              <a:rPr lang="en-US" dirty="0" smtClean="0"/>
              <a:t>?”</a:t>
            </a:r>
            <a:endParaRPr lang="en-US" dirty="0"/>
          </a:p>
          <a:p>
            <a:pPr lvl="0"/>
            <a:r>
              <a:rPr lang="en-US" b="1" dirty="0" smtClean="0"/>
              <a:t>Materials</a:t>
            </a:r>
          </a:p>
          <a:p>
            <a:pPr lvl="1"/>
            <a:r>
              <a:rPr lang="en-US" dirty="0" smtClean="0"/>
              <a:t>Syllabus and course schedule</a:t>
            </a:r>
          </a:p>
          <a:p>
            <a:pPr lvl="1"/>
            <a:r>
              <a:rPr lang="en-US" dirty="0" smtClean="0"/>
              <a:t>Course overview, learning objectives and key assessments</a:t>
            </a:r>
            <a:endParaRPr lang="en-US" dirty="0"/>
          </a:p>
          <a:p>
            <a:pPr lvl="0"/>
            <a:r>
              <a:rPr lang="en-US" b="1" dirty="0" smtClean="0"/>
              <a:t>Scheduling</a:t>
            </a:r>
          </a:p>
          <a:p>
            <a:pPr lvl="1"/>
            <a:r>
              <a:rPr lang="en-US" dirty="0" smtClean="0"/>
              <a:t>~One hour, mutually convenient</a:t>
            </a:r>
          </a:p>
          <a:p>
            <a:pPr lvl="1"/>
            <a:r>
              <a:rPr lang="en-US" dirty="0" smtClean="0"/>
              <a:t>Typical class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3 Phases of Effective Peer Observation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394199"/>
              </p:ext>
            </p:extLst>
          </p:nvPr>
        </p:nvGraphicFramePr>
        <p:xfrm>
          <a:off x="850231" y="1825625"/>
          <a:ext cx="10674417" cy="436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89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925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A Sample of Tools for Capturing the Observation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990" y="1958741"/>
            <a:ext cx="10516810" cy="435313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Field notes: </a:t>
            </a:r>
            <a:r>
              <a:rPr lang="en-US" dirty="0" smtClean="0"/>
              <a:t>Keep a time-stamped running, written record; embed questions and suggestions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Diagrams: </a:t>
            </a:r>
            <a:r>
              <a:rPr lang="en-US" dirty="0" smtClean="0"/>
              <a:t>Capture discourse in 2-D formats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Rubrics/Checklists: </a:t>
            </a:r>
            <a:r>
              <a:rPr lang="en-US" dirty="0" smtClean="0"/>
              <a:t>Easy to use; add narrative that complements categories/criteria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184" y="297744"/>
            <a:ext cx="6843556" cy="6381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695" y="297744"/>
            <a:ext cx="443708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Field Diagram</a:t>
            </a:r>
          </a:p>
          <a:p>
            <a:pPr algn="ctr"/>
            <a:endParaRPr lang="en-US" b="1" dirty="0" smtClean="0"/>
          </a:p>
          <a:p>
            <a:r>
              <a:rPr lang="en-US" sz="2800" dirty="0" smtClean="0"/>
              <a:t>Captures discourse and physical set up</a:t>
            </a:r>
          </a:p>
          <a:p>
            <a:endParaRPr lang="en-US" dirty="0"/>
          </a:p>
          <a:p>
            <a:r>
              <a:rPr lang="en-US" sz="2800" dirty="0" smtClean="0"/>
              <a:t>T = Teacher</a:t>
            </a:r>
          </a:p>
          <a:p>
            <a:r>
              <a:rPr lang="en-US" sz="2800" dirty="0" smtClean="0"/>
              <a:t>F/M = Student gender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ym typeface="Wingdings" panose="05000000000000000000" pitchFamily="2" charset="2"/>
              </a:rPr>
              <a:t>= Speaking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400" b="1" dirty="0" smtClean="0">
                <a:sym typeface="Wingdings" panose="05000000000000000000" pitchFamily="2" charset="2"/>
              </a:rPr>
              <a:t>Other symbols </a:t>
            </a:r>
            <a:r>
              <a:rPr lang="en-US" sz="2400" dirty="0" smtClean="0">
                <a:sym typeface="Wingdings" panose="05000000000000000000" pitchFamily="2" charset="2"/>
              </a:rPr>
              <a:t>can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track quality of verbal exchanges, e.g., 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P = Praise statements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? = Question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F? = Factual question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C? = Conceptual question</a:t>
            </a:r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9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46384" y="701251"/>
            <a:ext cx="11067262" cy="95410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Context or Background Information: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Describe the setting in which the lesson took place, relevant information about the makeup of the class, and any other descriptive characteristics that would provide appropriate context to the observation.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71501" y="1923129"/>
            <a:ext cx="5010148" cy="17235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Area 1: Instructor Goals/Intentions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clearly stated or portrayed in an obvious fashion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appropriate to the focus of the course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explicitly connected to the flow of previous or future classes.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5847033" y="1961601"/>
            <a:ext cx="5809463" cy="16773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Area 2: Significance of activities, topics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Tasks/activities performed by students or topics discussed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Were relevant to the focus of the course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required an appropriate investment of student time or effort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 rot="10800000" flipV="1">
            <a:off x="571498" y="3772674"/>
            <a:ext cx="5010151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Area 3: Student engagement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with the subject matter was observable: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dirty="0" smtClean="0">
                <a:ea typeface="Times New Roman" panose="02020603050405020304" pitchFamily="18" charset="0"/>
              </a:rPr>
              <a:t>in appropriate forms such as discussion, listening/processing, performing, reading, reflecting, speaking, or writing.</a:t>
            </a:r>
            <a:endParaRPr lang="en-US" altLang="en-US" sz="16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over a substantial portion of the class time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by a broad segment of students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5847034" y="3752136"/>
            <a:ext cx="5809463" cy="20621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Area 4: Examination of student learning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questioning students on course material,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observing student performance(s), </a:t>
            </a:r>
            <a:endParaRPr lang="en-US" altLang="en-US" dirty="0"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student-student discussion,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informal assessment techniques,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quizzes, or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other methods.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969375" y="5959521"/>
            <a:ext cx="8153400" cy="61555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</a:t>
            </a:r>
            <a:r>
              <a:rPr lang="en-US" altLang="en-US" b="1" dirty="0">
                <a:latin typeface="+mn-lt"/>
                <a:ea typeface="Times New Roman" panose="02020603050405020304" pitchFamily="18" charset="0"/>
              </a:rPr>
              <a:t>Overall Rating of Observed Teaching: _________</a:t>
            </a:r>
            <a:endParaRPr lang="en-US" altLang="en-US" sz="1600" dirty="0"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4114800" algn="l"/>
                <a:tab pos="4686300" algn="l"/>
                <a:tab pos="5257800" algn="l"/>
                <a:tab pos="5829300" algn="l"/>
                <a:tab pos="6400800" algn="l"/>
              </a:tabLst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1=Highly satisfactory  2=Satisfactory  3=Could use improvement  4=Unsatisfactory  </a:t>
            </a:r>
          </a:p>
        </p:txBody>
      </p:sp>
    </p:spTree>
    <p:extLst>
      <p:ext uri="{BB962C8B-B14F-4D97-AF65-F5344CB8AC3E}">
        <p14:creationId xmlns:p14="http://schemas.microsoft.com/office/powerpoint/2010/main" val="5151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1230</Words>
  <Application>Microsoft Office PowerPoint</Application>
  <PresentationFormat>Widescreen</PresentationFormat>
  <Paragraphs>207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Symbol</vt:lpstr>
      <vt:lpstr>Times New Roman</vt:lpstr>
      <vt:lpstr>Calibri</vt:lpstr>
      <vt:lpstr>Arial</vt:lpstr>
      <vt:lpstr>Calibri Light</vt:lpstr>
      <vt:lpstr>Wingdings</vt:lpstr>
      <vt:lpstr>Office Theme</vt:lpstr>
      <vt:lpstr>Conducting Effective Peer Observations</vt:lpstr>
      <vt:lpstr>Why Peer Observation?</vt:lpstr>
      <vt:lpstr>Challenges and Questions about Peer Observation? </vt:lpstr>
      <vt:lpstr>3 Phases of Effective Peer Observation</vt:lpstr>
      <vt:lpstr>BEFORE: Inviting / Suggesting an Observation</vt:lpstr>
      <vt:lpstr>3 Phases of Effective Peer Observation</vt:lpstr>
      <vt:lpstr>A Sample of Tools for Capturing the Observation</vt:lpstr>
      <vt:lpstr>PowerPoint Presentation</vt:lpstr>
      <vt:lpstr>PowerPoint Presentation</vt:lpstr>
      <vt:lpstr>3 Phases of Effective Peer Observation</vt:lpstr>
      <vt:lpstr>AFTER: Debriefing the Observation</vt:lpstr>
      <vt:lpstr>Writing it Up: A 3-Part Summary / Memo</vt:lpstr>
      <vt:lpstr>Writing it Up: Summarizing Field Notes</vt:lpstr>
      <vt:lpstr>Writing it Up: Closing the Summary</vt:lpstr>
      <vt:lpstr>Additional Online Resources</vt:lpstr>
      <vt:lpstr>The Pre-Observation Phase</vt:lpstr>
      <vt:lpstr>The Post-Observation Phase:  3 Potential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Effective Peer Observations</dc:title>
  <dc:creator>Walker, Joan T.</dc:creator>
  <cp:lastModifiedBy>Seijo, Mr. Joseph</cp:lastModifiedBy>
  <cp:revision>33</cp:revision>
  <cp:lastPrinted>2019-04-17T15:14:04Z</cp:lastPrinted>
  <dcterms:created xsi:type="dcterms:W3CDTF">2019-04-03T15:52:06Z</dcterms:created>
  <dcterms:modified xsi:type="dcterms:W3CDTF">2020-02-21T16:23:08Z</dcterms:modified>
</cp:coreProperties>
</file>