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38" r:id="rId2"/>
    <p:sldId id="312" r:id="rId3"/>
    <p:sldId id="33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F2D"/>
    <a:srgbClr val="1F367F"/>
    <a:srgbClr val="F0F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/>
    <p:restoredTop sz="94649"/>
  </p:normalViewPr>
  <p:slideViewPr>
    <p:cSldViewPr snapToGrid="0" snapToObjects="1">
      <p:cViewPr varScale="1">
        <p:scale>
          <a:sx n="90" d="100"/>
          <a:sy n="90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92983-1204-4740-B296-0E2809710F48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622EF-FC2F-4AA5-A831-B28EA1E9F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8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FE80-89DB-AC4B-A473-B607CA689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D6630-E5E6-3047-9DBC-8C20607DC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10ED9-2966-3542-86DA-49DFD3D3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3D35B-9C48-9B4F-A728-6DE5B7FD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FC0B0-E0FD-F84B-855A-CBC64985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9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C6FF-741E-1144-8447-320337E5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49B91-8F66-B14C-ACB3-70D34794A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2CC1E-98E8-394E-9F0F-7B29FD46D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346A7-9A7F-6D41-B092-8961CF31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4B556-BBB5-7A4C-996C-045D8233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8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91BB2B-1F05-E64B-B10F-9467C0258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1F35B-E229-FC4E-8E18-C04B745E0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3EEE9-6AE8-2442-A97C-030A69FA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3247B-C903-3C4F-B914-D67996423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83E0B-447D-7A4D-85EF-C8E9B4F0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2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7AC33-B940-F342-AB66-DEC51547D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1D334-A9CC-614F-ACBE-50DC38FB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3237D-80B7-F34D-B25C-DF3978347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FC8DE-6DFA-9240-81BA-7B80BE98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AFE8-3681-CA44-AA96-C540BD7A2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4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01270-EA22-9B4E-968D-6EE00E8E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69301-3A4F-8841-9C0B-1732B260E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EDDAB-1FF9-0D48-A19D-769E8B99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8CC34-47D0-7B45-A502-33729AADE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E83F0-0702-664E-8FDA-93004DC73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2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FDB98-3A4B-F34D-B17E-CAD37593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1857-06C8-B949-A676-C11D48090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0083B-4526-5B4C-B25C-477B398FC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59CC5-279E-E743-B604-2B2CCDBC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4B3E-8E3C-C341-BC4E-96C21A89C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3E12F-26C7-CF41-80C8-116610B4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3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3614-CDF5-4D4F-9992-2A2BA3CA2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F85A5-40D3-374D-937B-BA6FC68E1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DC46A-D359-AF4F-8765-4716822D4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55FD8-FFC7-264C-9A63-DEA35E2005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0663B-152F-6848-8600-DF2802169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58FE63-CAC6-694C-9249-FCAFDE16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F9164-FC0D-CD4A-8EDE-203D2B1DC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FE3E5-1514-3445-BB4A-184494F4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35AC3-2EFA-0D43-BF86-7E7B721C3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4F01D-863C-2941-8DE0-B8BF806B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CD2DCE-72D3-0349-925E-159FA350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83E3A-BBAB-E647-98E7-F766A9E9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6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09C94-DEAC-4242-8AED-D3A0EA538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68ED1-FAA4-EE43-AF48-CACA6D944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39AE9-2DEE-F740-802E-67845EB7F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1FFF2-7D24-E045-8057-CB42B098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3568D-F805-1045-A8F8-69D8BC22E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A4878-84E0-3E43-9A6E-6D7969CD4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A602C-4FCE-FF4C-BA58-05577AFA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E9492-C77C-FD4F-BBFA-7E42143B0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21BE4-FFB3-E240-BF34-E317E100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2E22-7C15-E848-8EFB-468D6260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DA2ED0-4746-5944-9151-D25ECF606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DA8E7-3401-534F-8DAA-D1D49571B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1369-AA51-7246-BA9B-3BA70B39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AF47D-9006-FC49-A40C-C2AA7507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E254B-DBF3-AE48-8D43-8A05C4A4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4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4C4964-EBC1-9848-8BF8-5CCAFEEF7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401F2-5F57-6745-B549-9E53FFF51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E12BF-F9CD-0B4E-92A7-0BE7D991B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81A30-A3CF-0945-A5AA-DBA230F49229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C84B3-1871-8D4A-9A22-363AD783D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DC465-C39A-304B-8E48-11849FB46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9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80" y="587829"/>
            <a:ext cx="11462443" cy="569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5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9844" y="184650"/>
            <a:ext cx="4532312" cy="377825"/>
          </a:xfrm>
          <a:prstGeom prst="rect">
            <a:avLst/>
          </a:prstGeom>
          <a:solidFill>
            <a:srgbClr val="F7DF2D"/>
          </a:solidFill>
          <a:ln w="38100">
            <a:solidFill>
              <a:srgbClr val="1F36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800" dirty="0">
                <a:solidFill>
                  <a:srgbClr val="000099"/>
                </a:solidFill>
                <a:latin typeface="Georgia" panose="02040502050405020303" pitchFamily="18" charset="0"/>
              </a:rPr>
              <a:t>This is </a:t>
            </a:r>
            <a:r>
              <a:rPr lang="en-US" dirty="0" smtClean="0">
                <a:solidFill>
                  <a:srgbClr val="000099"/>
                </a:solidFill>
                <a:latin typeface="Georgia" panose="02040502050405020303" pitchFamily="18" charset="0"/>
              </a:rPr>
              <a:t>how</a:t>
            </a:r>
            <a:r>
              <a:rPr lang="en-US" sz="1800" dirty="0" smtClean="0">
                <a:solidFill>
                  <a:srgbClr val="000099"/>
                </a:solidFill>
                <a:latin typeface="Georgia" panose="02040502050405020303" pitchFamily="18" charset="0"/>
              </a:rPr>
              <a:t> </a:t>
            </a:r>
            <a:r>
              <a:rPr lang="en-US" sz="1800" dirty="0">
                <a:solidFill>
                  <a:srgbClr val="000099"/>
                </a:solidFill>
                <a:latin typeface="Georgia" panose="02040502050405020303" pitchFamily="18" charset="0"/>
              </a:rPr>
              <a:t>your schedule will </a:t>
            </a:r>
            <a:r>
              <a:rPr lang="en-US" dirty="0" smtClean="0">
                <a:solidFill>
                  <a:srgbClr val="000099"/>
                </a:solidFill>
                <a:latin typeface="Georgia" panose="02040502050405020303" pitchFamily="18" charset="0"/>
              </a:rPr>
              <a:t>appear</a:t>
            </a:r>
            <a:r>
              <a:rPr lang="en-US" sz="1800" dirty="0" smtClean="0">
                <a:solidFill>
                  <a:srgbClr val="000099"/>
                </a:solidFill>
                <a:latin typeface="Georgia" panose="02040502050405020303" pitchFamily="18" charset="0"/>
              </a:rPr>
              <a:t>.</a:t>
            </a:r>
            <a:endParaRPr lang="en-US" sz="1800" dirty="0">
              <a:solidFill>
                <a:srgbClr val="000099"/>
              </a:solidFill>
              <a:latin typeface="Georgia" panose="020405020504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00" y="703040"/>
            <a:ext cx="10422400" cy="598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79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24" y="590788"/>
            <a:ext cx="10736112" cy="571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4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</TotalTime>
  <Words>8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Scilipoti, Rosemarie</cp:lastModifiedBy>
  <cp:revision>89</cp:revision>
  <dcterms:created xsi:type="dcterms:W3CDTF">2020-06-18T16:31:45Z</dcterms:created>
  <dcterms:modified xsi:type="dcterms:W3CDTF">2021-08-12T21:24:47Z</dcterms:modified>
</cp:coreProperties>
</file>