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19"/>
  </p:notesMasterIdLst>
  <p:handoutMasterIdLst>
    <p:handoutMasterId r:id="rId20"/>
  </p:handoutMasterIdLst>
  <p:sldIdLst>
    <p:sldId id="271" r:id="rId2"/>
    <p:sldId id="256" r:id="rId3"/>
    <p:sldId id="272" r:id="rId4"/>
    <p:sldId id="273" r:id="rId5"/>
    <p:sldId id="265" r:id="rId6"/>
    <p:sldId id="274" r:id="rId7"/>
    <p:sldId id="279" r:id="rId8"/>
    <p:sldId id="280" r:id="rId9"/>
    <p:sldId id="270" r:id="rId10"/>
    <p:sldId id="258" r:id="rId11"/>
    <p:sldId id="260" r:id="rId12"/>
    <p:sldId id="262" r:id="rId13"/>
    <p:sldId id="263" r:id="rId14"/>
    <p:sldId id="264" r:id="rId15"/>
    <p:sldId id="266" r:id="rId16"/>
    <p:sldId id="267" r:id="rId17"/>
    <p:sldId id="268" r:id="rId18"/>
  </p:sldIdLst>
  <p:sldSz cx="9601200" cy="64008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D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25"/>
    <p:restoredTop sz="94626"/>
  </p:normalViewPr>
  <p:slideViewPr>
    <p:cSldViewPr snapToGrid="0" snapToObjects="1">
      <p:cViewPr varScale="1">
        <p:scale>
          <a:sx n="61" d="100"/>
          <a:sy n="61" d="100"/>
        </p:scale>
        <p:origin x="8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71" d="100"/>
          <a:sy n="171" d="100"/>
        </p:scale>
        <p:origin x="6552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0838C09-0B79-3047-9F57-CEF57B0D36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03FBD0-8621-3A4C-A6CE-622C9C8ACF9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6EE24-B2BE-0446-9E52-C6ADF5042173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E4979D-01DC-5C4C-A435-9A8EC740AC1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075B21-DD16-F041-B0EA-E41D8A6107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B82F94-A931-0B41-95D3-540C0D789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210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CCC77-4C72-A547-A4EA-478D3E91F9E3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1143000"/>
            <a:ext cx="4629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318876-4C5F-BC4C-961F-7D646A88C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266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318876-4C5F-BC4C-961F-7D646A88CD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177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1047539"/>
            <a:ext cx="8161020" cy="2228427"/>
          </a:xfrm>
        </p:spPr>
        <p:txBody>
          <a:bodyPr anchor="b"/>
          <a:lstStyle>
            <a:lvl1pPr algn="ctr">
              <a:defRPr sz="29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3361902"/>
            <a:ext cx="7200900" cy="1545378"/>
          </a:xfrm>
        </p:spPr>
        <p:txBody>
          <a:bodyPr/>
          <a:lstStyle>
            <a:lvl1pPr marL="0" indent="0" algn="ctr">
              <a:buNone/>
              <a:defRPr sz="1176"/>
            </a:lvl1pPr>
            <a:lvl2pPr marL="224028" indent="0" algn="ctr">
              <a:buNone/>
              <a:defRPr sz="980"/>
            </a:lvl2pPr>
            <a:lvl3pPr marL="448056" indent="0" algn="ctr">
              <a:buNone/>
              <a:defRPr sz="882"/>
            </a:lvl3pPr>
            <a:lvl4pPr marL="672084" indent="0" algn="ctr">
              <a:buNone/>
              <a:defRPr sz="784"/>
            </a:lvl4pPr>
            <a:lvl5pPr marL="896112" indent="0" algn="ctr">
              <a:buNone/>
              <a:defRPr sz="784"/>
            </a:lvl5pPr>
            <a:lvl6pPr marL="1120140" indent="0" algn="ctr">
              <a:buNone/>
              <a:defRPr sz="784"/>
            </a:lvl6pPr>
            <a:lvl7pPr marL="1344168" indent="0" algn="ctr">
              <a:buNone/>
              <a:defRPr sz="784"/>
            </a:lvl7pPr>
            <a:lvl8pPr marL="1568196" indent="0" algn="ctr">
              <a:buNone/>
              <a:defRPr sz="784"/>
            </a:lvl8pPr>
            <a:lvl9pPr marL="1792224" indent="0" algn="ctr">
              <a:buNone/>
              <a:defRPr sz="78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0278-2903-3349-BB6E-71C3815E9651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20DE-9B9F-A84B-BDAA-A267BDCD8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80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0278-2903-3349-BB6E-71C3815E9651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20DE-9B9F-A84B-BDAA-A267BDCD8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983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60" y="340784"/>
            <a:ext cx="2070260" cy="54243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340784"/>
            <a:ext cx="6090762" cy="54243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0278-2903-3349-BB6E-71C3815E9651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20DE-9B9F-A84B-BDAA-A267BDCD8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686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D6B26D83-C5D5-AA4E-ABED-ADA6D0F3C66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9601200" cy="281635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84513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66D8942-A3B0-A849-AF14-251EA67A0E6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2"/>
            <a:ext cx="9595579" cy="640080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460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66D8942-A3B0-A849-AF14-251EA67A0E6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811575" y="-2"/>
            <a:ext cx="4784004" cy="55163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86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7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D69B6-507D-C84D-9FE6-7878B12FD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Uniform Regular" pitchFamily="2" charset="77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C81EDAFA-18BC-E045-B60B-00F8C10D2CD1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3FAB9-BBFB-BF47-8BD3-42C9D9E20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Uniform Regular" pitchFamily="2" charset="77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E4308C72-83FC-6B4F-90DC-1079CEA5A9F4}"/>
              </a:ext>
            </a:extLst>
          </p:cNvPr>
          <p:cNvSpPr/>
          <p:nvPr userDrawn="1"/>
        </p:nvSpPr>
        <p:spPr>
          <a:xfrm rot="10800000">
            <a:off x="-24379" y="-13338"/>
            <a:ext cx="1818578" cy="3758250"/>
          </a:xfrm>
          <a:custGeom>
            <a:avLst/>
            <a:gdLst>
              <a:gd name="connsiteX0" fmla="*/ 0 w 3957638"/>
              <a:gd name="connsiteY0" fmla="*/ 6886576 h 6900863"/>
              <a:gd name="connsiteX1" fmla="*/ 3957638 w 3957638"/>
              <a:gd name="connsiteY1" fmla="*/ 0 h 6900863"/>
              <a:gd name="connsiteX2" fmla="*/ 3957638 w 3957638"/>
              <a:gd name="connsiteY2" fmla="*/ 6900863 h 6900863"/>
              <a:gd name="connsiteX3" fmla="*/ 0 w 3957638"/>
              <a:gd name="connsiteY3" fmla="*/ 6886576 h 6900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57638" h="6900863">
                <a:moveTo>
                  <a:pt x="0" y="6886576"/>
                </a:moveTo>
                <a:lnTo>
                  <a:pt x="3957638" y="0"/>
                </a:lnTo>
                <a:lnTo>
                  <a:pt x="3957638" y="6900863"/>
                </a:lnTo>
                <a:lnTo>
                  <a:pt x="0" y="6886576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18" b="0" i="0">
              <a:latin typeface="Uniform Regular" pitchFamily="2" charset="77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D3DC6293-4737-6941-8095-7BB53B64B26C}"/>
              </a:ext>
            </a:extLst>
          </p:cNvPr>
          <p:cNvSpPr/>
          <p:nvPr userDrawn="1"/>
        </p:nvSpPr>
        <p:spPr>
          <a:xfrm>
            <a:off x="7440739" y="1970443"/>
            <a:ext cx="2156711" cy="4457028"/>
          </a:xfrm>
          <a:custGeom>
            <a:avLst/>
            <a:gdLst>
              <a:gd name="connsiteX0" fmla="*/ 0 w 3957638"/>
              <a:gd name="connsiteY0" fmla="*/ 6886576 h 6900863"/>
              <a:gd name="connsiteX1" fmla="*/ 3957638 w 3957638"/>
              <a:gd name="connsiteY1" fmla="*/ 0 h 6900863"/>
              <a:gd name="connsiteX2" fmla="*/ 3957638 w 3957638"/>
              <a:gd name="connsiteY2" fmla="*/ 6900863 h 6900863"/>
              <a:gd name="connsiteX3" fmla="*/ 0 w 3957638"/>
              <a:gd name="connsiteY3" fmla="*/ 6886576 h 6900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57638" h="6900863">
                <a:moveTo>
                  <a:pt x="0" y="6886576"/>
                </a:moveTo>
                <a:lnTo>
                  <a:pt x="3957638" y="0"/>
                </a:lnTo>
                <a:lnTo>
                  <a:pt x="3957638" y="6900863"/>
                </a:lnTo>
                <a:lnTo>
                  <a:pt x="0" y="6886576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18" b="0" i="0">
              <a:latin typeface="Uniform Regular" pitchFamily="2" charset="77"/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9937058E-8AB3-5549-8B21-CF140D1A1EB3}"/>
              </a:ext>
            </a:extLst>
          </p:cNvPr>
          <p:cNvSpPr/>
          <p:nvPr userDrawn="1"/>
        </p:nvSpPr>
        <p:spPr>
          <a:xfrm>
            <a:off x="-10910" y="-12931"/>
            <a:ext cx="9644842" cy="6452524"/>
          </a:xfrm>
          <a:custGeom>
            <a:avLst/>
            <a:gdLst>
              <a:gd name="connsiteX0" fmla="*/ 2327564 w 12247419"/>
              <a:gd name="connsiteY0" fmla="*/ 0 h 6913419"/>
              <a:gd name="connsiteX1" fmla="*/ 12247419 w 12247419"/>
              <a:gd name="connsiteY1" fmla="*/ 0 h 6913419"/>
              <a:gd name="connsiteX2" fmla="*/ 12247419 w 12247419"/>
              <a:gd name="connsiteY2" fmla="*/ 2105891 h 6913419"/>
              <a:gd name="connsiteX3" fmla="*/ 9421091 w 12247419"/>
              <a:gd name="connsiteY3" fmla="*/ 6913419 h 6913419"/>
              <a:gd name="connsiteX4" fmla="*/ 0 w 12247419"/>
              <a:gd name="connsiteY4" fmla="*/ 6913419 h 6913419"/>
              <a:gd name="connsiteX5" fmla="*/ 0 w 12247419"/>
              <a:gd name="connsiteY5" fmla="*/ 4087091 h 6913419"/>
              <a:gd name="connsiteX6" fmla="*/ 2327564 w 12247419"/>
              <a:gd name="connsiteY6" fmla="*/ 0 h 6913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47419" h="6913419">
                <a:moveTo>
                  <a:pt x="2327564" y="0"/>
                </a:moveTo>
                <a:lnTo>
                  <a:pt x="12247419" y="0"/>
                </a:lnTo>
                <a:lnTo>
                  <a:pt x="12247419" y="2105891"/>
                </a:lnTo>
                <a:lnTo>
                  <a:pt x="9421091" y="6913419"/>
                </a:lnTo>
                <a:lnTo>
                  <a:pt x="0" y="6913419"/>
                </a:lnTo>
                <a:lnTo>
                  <a:pt x="0" y="4087091"/>
                </a:lnTo>
                <a:lnTo>
                  <a:pt x="2327564" y="0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18" b="0" i="0">
              <a:latin typeface="Uniform Regular" pitchFamily="2" charset="77"/>
            </a:endParaRP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4E886AD2-2A75-4348-9A16-97C5AF72D3F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984748" y="5402157"/>
            <a:ext cx="1458932" cy="871220"/>
          </a:xfrm>
        </p:spPr>
        <p:txBody>
          <a:bodyPr>
            <a:normAutofit/>
          </a:bodyPr>
          <a:lstStyle>
            <a:lvl1pPr algn="l">
              <a:defRPr sz="1103" b="0" i="0">
                <a:latin typeface="Uniform Regular" pitchFamily="2" charset="77"/>
              </a:defRPr>
            </a:lvl1pPr>
          </a:lstStyle>
          <a:p>
            <a:r>
              <a:rPr lang="en-US" sz="1103"/>
              <a:t>Click icon to add a logo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C6143D-11CE-ED43-8AB1-9D3C64531C2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740217" y="1007534"/>
            <a:ext cx="4402237" cy="2087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8616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8 Al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D69B6-507D-C84D-9FE6-7878B12FD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Uniform Regular" pitchFamily="2" charset="77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C81EDAFA-18BC-E045-B60B-00F8C10D2CD1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3FAB9-BBFB-BF47-8BD3-42C9D9E20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Uniform Regular" pitchFamily="2" charset="77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E4308C72-83FC-6B4F-90DC-1079CEA5A9F4}"/>
              </a:ext>
            </a:extLst>
          </p:cNvPr>
          <p:cNvSpPr/>
          <p:nvPr userDrawn="1"/>
        </p:nvSpPr>
        <p:spPr>
          <a:xfrm rot="10800000">
            <a:off x="-24379" y="-13338"/>
            <a:ext cx="1818578" cy="3758250"/>
          </a:xfrm>
          <a:custGeom>
            <a:avLst/>
            <a:gdLst>
              <a:gd name="connsiteX0" fmla="*/ 0 w 3957638"/>
              <a:gd name="connsiteY0" fmla="*/ 6886576 h 6900863"/>
              <a:gd name="connsiteX1" fmla="*/ 3957638 w 3957638"/>
              <a:gd name="connsiteY1" fmla="*/ 0 h 6900863"/>
              <a:gd name="connsiteX2" fmla="*/ 3957638 w 3957638"/>
              <a:gd name="connsiteY2" fmla="*/ 6900863 h 6900863"/>
              <a:gd name="connsiteX3" fmla="*/ 0 w 3957638"/>
              <a:gd name="connsiteY3" fmla="*/ 6886576 h 6900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57638" h="6900863">
                <a:moveTo>
                  <a:pt x="0" y="6886576"/>
                </a:moveTo>
                <a:lnTo>
                  <a:pt x="3957638" y="0"/>
                </a:lnTo>
                <a:lnTo>
                  <a:pt x="3957638" y="6900863"/>
                </a:lnTo>
                <a:lnTo>
                  <a:pt x="0" y="6886576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18" b="0" i="0">
              <a:latin typeface="Uniform Regular" pitchFamily="2" charset="77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D3DC6293-4737-6941-8095-7BB53B64B26C}"/>
              </a:ext>
            </a:extLst>
          </p:cNvPr>
          <p:cNvSpPr/>
          <p:nvPr userDrawn="1"/>
        </p:nvSpPr>
        <p:spPr>
          <a:xfrm>
            <a:off x="7440739" y="1970443"/>
            <a:ext cx="2156711" cy="4457028"/>
          </a:xfrm>
          <a:custGeom>
            <a:avLst/>
            <a:gdLst>
              <a:gd name="connsiteX0" fmla="*/ 0 w 3957638"/>
              <a:gd name="connsiteY0" fmla="*/ 6886576 h 6900863"/>
              <a:gd name="connsiteX1" fmla="*/ 3957638 w 3957638"/>
              <a:gd name="connsiteY1" fmla="*/ 0 h 6900863"/>
              <a:gd name="connsiteX2" fmla="*/ 3957638 w 3957638"/>
              <a:gd name="connsiteY2" fmla="*/ 6900863 h 6900863"/>
              <a:gd name="connsiteX3" fmla="*/ 0 w 3957638"/>
              <a:gd name="connsiteY3" fmla="*/ 6886576 h 6900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57638" h="6900863">
                <a:moveTo>
                  <a:pt x="0" y="6886576"/>
                </a:moveTo>
                <a:lnTo>
                  <a:pt x="3957638" y="0"/>
                </a:lnTo>
                <a:lnTo>
                  <a:pt x="3957638" y="6900863"/>
                </a:lnTo>
                <a:lnTo>
                  <a:pt x="0" y="6886576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18" b="0" i="0">
              <a:latin typeface="Uniform Regular" pitchFamily="2" charset="77"/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9937058E-8AB3-5549-8B21-CF140D1A1EB3}"/>
              </a:ext>
            </a:extLst>
          </p:cNvPr>
          <p:cNvSpPr/>
          <p:nvPr userDrawn="1"/>
        </p:nvSpPr>
        <p:spPr>
          <a:xfrm>
            <a:off x="-10910" y="-12931"/>
            <a:ext cx="9644842" cy="6452524"/>
          </a:xfrm>
          <a:custGeom>
            <a:avLst/>
            <a:gdLst>
              <a:gd name="connsiteX0" fmla="*/ 2327564 w 12247419"/>
              <a:gd name="connsiteY0" fmla="*/ 0 h 6913419"/>
              <a:gd name="connsiteX1" fmla="*/ 12247419 w 12247419"/>
              <a:gd name="connsiteY1" fmla="*/ 0 h 6913419"/>
              <a:gd name="connsiteX2" fmla="*/ 12247419 w 12247419"/>
              <a:gd name="connsiteY2" fmla="*/ 2105891 h 6913419"/>
              <a:gd name="connsiteX3" fmla="*/ 9421091 w 12247419"/>
              <a:gd name="connsiteY3" fmla="*/ 6913419 h 6913419"/>
              <a:gd name="connsiteX4" fmla="*/ 0 w 12247419"/>
              <a:gd name="connsiteY4" fmla="*/ 6913419 h 6913419"/>
              <a:gd name="connsiteX5" fmla="*/ 0 w 12247419"/>
              <a:gd name="connsiteY5" fmla="*/ 4087091 h 6913419"/>
              <a:gd name="connsiteX6" fmla="*/ 2327564 w 12247419"/>
              <a:gd name="connsiteY6" fmla="*/ 0 h 6913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47419" h="6913419">
                <a:moveTo>
                  <a:pt x="2327564" y="0"/>
                </a:moveTo>
                <a:lnTo>
                  <a:pt x="12247419" y="0"/>
                </a:lnTo>
                <a:lnTo>
                  <a:pt x="12247419" y="2105891"/>
                </a:lnTo>
                <a:lnTo>
                  <a:pt x="9421091" y="6913419"/>
                </a:lnTo>
                <a:lnTo>
                  <a:pt x="0" y="6913419"/>
                </a:lnTo>
                <a:lnTo>
                  <a:pt x="0" y="4087091"/>
                </a:lnTo>
                <a:lnTo>
                  <a:pt x="2327564" y="0"/>
                </a:lnTo>
                <a:close/>
              </a:path>
            </a:pathLst>
          </a:cu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18" b="0" i="0">
              <a:latin typeface="Uniform Regular" pitchFamily="2" charset="77"/>
            </a:endParaRP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4E886AD2-2A75-4348-9A16-97C5AF72D3F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984748" y="5402157"/>
            <a:ext cx="1458932" cy="871220"/>
          </a:xfrm>
        </p:spPr>
        <p:txBody>
          <a:bodyPr>
            <a:normAutofit/>
          </a:bodyPr>
          <a:lstStyle>
            <a:lvl1pPr algn="l">
              <a:defRPr sz="1103" b="0" i="0">
                <a:latin typeface="Uniform Regular" pitchFamily="2" charset="77"/>
              </a:defRPr>
            </a:lvl1pPr>
          </a:lstStyle>
          <a:p>
            <a:r>
              <a:rPr lang="en-US" sz="1103"/>
              <a:t>Click icon to add a logo</a:t>
            </a:r>
            <a:endParaRPr 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0D53EBA-996E-4E44-876D-D424C3BBA9B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740217" y="1007534"/>
            <a:ext cx="4402237" cy="20874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60041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9 Heading Conten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3B09B521-6029-A940-B048-9AC23A1CC73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316174" y="0"/>
            <a:ext cx="5315453" cy="6437842"/>
          </a:xfrm>
          <a:custGeom>
            <a:avLst/>
            <a:gdLst>
              <a:gd name="connsiteX0" fmla="*/ 4092986 w 6749781"/>
              <a:gd name="connsiteY0" fmla="*/ 0 h 6897688"/>
              <a:gd name="connsiteX1" fmla="*/ 6749781 w 6749781"/>
              <a:gd name="connsiteY1" fmla="*/ 0 h 6897688"/>
              <a:gd name="connsiteX2" fmla="*/ 6736588 w 6749781"/>
              <a:gd name="connsiteY2" fmla="*/ 2097741 h 6897688"/>
              <a:gd name="connsiteX3" fmla="*/ 3953426 w 6749781"/>
              <a:gd name="connsiteY3" fmla="*/ 6897688 h 6897688"/>
              <a:gd name="connsiteX4" fmla="*/ 0 w 6749781"/>
              <a:gd name="connsiteY4" fmla="*/ 6897688 h 6897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49781" h="6897688">
                <a:moveTo>
                  <a:pt x="4092986" y="0"/>
                </a:moveTo>
                <a:lnTo>
                  <a:pt x="6749781" y="0"/>
                </a:lnTo>
                <a:lnTo>
                  <a:pt x="6736588" y="2097741"/>
                </a:lnTo>
                <a:lnTo>
                  <a:pt x="3953426" y="6897688"/>
                </a:lnTo>
                <a:lnTo>
                  <a:pt x="0" y="6897688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anchor="ctr">
            <a:noAutofit/>
          </a:bodyPr>
          <a:lstStyle>
            <a:lvl1pPr algn="ctr">
              <a:lnSpc>
                <a:spcPct val="500000"/>
              </a:lnSpc>
              <a:defRPr sz="1103" b="0" i="0">
                <a:solidFill>
                  <a:schemeClr val="accent2"/>
                </a:solidFill>
                <a:latin typeface="Uniform Regular" pitchFamily="2" charset="77"/>
              </a:defRPr>
            </a:lvl1pPr>
          </a:lstStyle>
          <a:p>
            <a:r>
              <a:rPr lang="en-US"/>
              <a:t>Click icon to add an image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DBE8308B-62E0-F943-9134-2B1C0577871E}"/>
              </a:ext>
            </a:extLst>
          </p:cNvPr>
          <p:cNvSpPr/>
          <p:nvPr userDrawn="1"/>
        </p:nvSpPr>
        <p:spPr>
          <a:xfrm>
            <a:off x="7380923" y="1920240"/>
            <a:ext cx="2249062" cy="4518213"/>
          </a:xfrm>
          <a:custGeom>
            <a:avLst/>
            <a:gdLst>
              <a:gd name="connsiteX0" fmla="*/ 2850776 w 2855952"/>
              <a:gd name="connsiteY0" fmla="*/ 0 h 4867835"/>
              <a:gd name="connsiteX1" fmla="*/ 0 w 2855952"/>
              <a:gd name="connsiteY1" fmla="*/ 4867835 h 4867835"/>
              <a:gd name="connsiteX2" fmla="*/ 2850776 w 2855952"/>
              <a:gd name="connsiteY2" fmla="*/ 4827494 h 4867835"/>
              <a:gd name="connsiteX3" fmla="*/ 2850776 w 2855952"/>
              <a:gd name="connsiteY3" fmla="*/ 0 h 4867835"/>
              <a:gd name="connsiteX0" fmla="*/ 2850776 w 2855952"/>
              <a:gd name="connsiteY0" fmla="*/ 0 h 4881282"/>
              <a:gd name="connsiteX1" fmla="*/ 0 w 2855952"/>
              <a:gd name="connsiteY1" fmla="*/ 4867835 h 4881282"/>
              <a:gd name="connsiteX2" fmla="*/ 2850776 w 2855952"/>
              <a:gd name="connsiteY2" fmla="*/ 4881282 h 4881282"/>
              <a:gd name="connsiteX3" fmla="*/ 2850776 w 2855952"/>
              <a:gd name="connsiteY3" fmla="*/ 0 h 4881282"/>
              <a:gd name="connsiteX0" fmla="*/ 2850776 w 2855952"/>
              <a:gd name="connsiteY0" fmla="*/ 0 h 4867835"/>
              <a:gd name="connsiteX1" fmla="*/ 0 w 2855952"/>
              <a:gd name="connsiteY1" fmla="*/ 4867835 h 4867835"/>
              <a:gd name="connsiteX2" fmla="*/ 2850776 w 2855952"/>
              <a:gd name="connsiteY2" fmla="*/ 4706471 h 4867835"/>
              <a:gd name="connsiteX3" fmla="*/ 2850776 w 2855952"/>
              <a:gd name="connsiteY3" fmla="*/ 0 h 4867835"/>
              <a:gd name="connsiteX0" fmla="*/ 2850776 w 2855952"/>
              <a:gd name="connsiteY0" fmla="*/ 0 h 4867835"/>
              <a:gd name="connsiteX1" fmla="*/ 0 w 2855952"/>
              <a:gd name="connsiteY1" fmla="*/ 4867835 h 4867835"/>
              <a:gd name="connsiteX2" fmla="*/ 2850776 w 2855952"/>
              <a:gd name="connsiteY2" fmla="*/ 4840942 h 4867835"/>
              <a:gd name="connsiteX3" fmla="*/ 2850776 w 2855952"/>
              <a:gd name="connsiteY3" fmla="*/ 0 h 4867835"/>
              <a:gd name="connsiteX0" fmla="*/ 2850776 w 2855952"/>
              <a:gd name="connsiteY0" fmla="*/ 0 h 4840942"/>
              <a:gd name="connsiteX1" fmla="*/ 0 w 2855952"/>
              <a:gd name="connsiteY1" fmla="*/ 4840941 h 4840942"/>
              <a:gd name="connsiteX2" fmla="*/ 2850776 w 2855952"/>
              <a:gd name="connsiteY2" fmla="*/ 4840942 h 4840942"/>
              <a:gd name="connsiteX3" fmla="*/ 2850776 w 2855952"/>
              <a:gd name="connsiteY3" fmla="*/ 0 h 4840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55952" h="4840942">
                <a:moveTo>
                  <a:pt x="2850776" y="0"/>
                </a:moveTo>
                <a:lnTo>
                  <a:pt x="0" y="4840941"/>
                </a:lnTo>
                <a:lnTo>
                  <a:pt x="2850776" y="4840942"/>
                </a:lnTo>
                <a:cubicBezTo>
                  <a:pt x="2855259" y="3245224"/>
                  <a:pt x="2859741" y="1636059"/>
                  <a:pt x="28507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18" b="0" i="0">
              <a:latin typeface="Uniform Regular" pitchFamily="2" charset="77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49F13D-25BF-1045-9261-910FB77BCE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0083" y="340784"/>
            <a:ext cx="8281035" cy="123719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253" b="1" i="0">
                <a:latin typeface="Uniform Condensed Bold" pitchFamily="2" charset="77"/>
              </a:defRPr>
            </a:lvl1pPr>
          </a:lstStyle>
          <a:p>
            <a:r>
              <a:rPr lang="en-US"/>
              <a:t>HEADING GOES HERE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FBEC783-3BC8-1349-847D-A5C48105356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60083" y="1696155"/>
            <a:ext cx="4920615" cy="4016798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spcAft>
                <a:spcPts val="472"/>
              </a:spcAft>
              <a:buFontTx/>
              <a:buNone/>
              <a:defRPr sz="1890" b="0" i="0">
                <a:latin typeface="Uniform Regular" pitchFamily="2" charset="77"/>
              </a:defRPr>
            </a:lvl1pPr>
            <a:lvl2pPr marL="360045" indent="0" algn="l">
              <a:buFontTx/>
              <a:buNone/>
              <a:defRPr>
                <a:latin typeface="Uniform Regular" pitchFamily="2" charset="77"/>
              </a:defRPr>
            </a:lvl2pPr>
            <a:lvl3pPr marL="720090" indent="0" algn="l">
              <a:buFontTx/>
              <a:buNone/>
              <a:defRPr>
                <a:latin typeface="Uniform Regular" pitchFamily="2" charset="77"/>
              </a:defRPr>
            </a:lvl3pPr>
            <a:lvl4pPr marL="1080135" indent="0" algn="l">
              <a:buFontTx/>
              <a:buNone/>
              <a:defRPr>
                <a:latin typeface="Uniform Regular" pitchFamily="2" charset="77"/>
              </a:defRPr>
            </a:lvl4pPr>
            <a:lvl5pPr marL="1440180" indent="0" algn="l">
              <a:buFontTx/>
              <a:buNone/>
              <a:defRPr>
                <a:latin typeface="Uniform Regular" pitchFamily="2" charset="77"/>
              </a:defRPr>
            </a:lvl5pPr>
          </a:lstStyle>
          <a:p>
            <a:pPr lvl="0"/>
            <a:r>
              <a:rPr lang="en-US"/>
              <a:t>Content goes here.</a:t>
            </a:r>
          </a:p>
        </p:txBody>
      </p:sp>
      <p:pic>
        <p:nvPicPr>
          <p:cNvPr id="35" name="Graphic 34">
            <a:extLst>
              <a:ext uri="{FF2B5EF4-FFF2-40B4-BE49-F238E27FC236}">
                <a16:creationId xmlns:a16="http://schemas.microsoft.com/office/drawing/2014/main" id="{7B07D6BE-A441-8145-8948-3DB42CF7D5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89073" y="5403988"/>
            <a:ext cx="1486818" cy="831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63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 Alt Simple Heading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DBE8308B-62E0-F943-9134-2B1C0577871E}"/>
              </a:ext>
            </a:extLst>
          </p:cNvPr>
          <p:cNvSpPr/>
          <p:nvPr userDrawn="1"/>
        </p:nvSpPr>
        <p:spPr>
          <a:xfrm>
            <a:off x="7380923" y="1920240"/>
            <a:ext cx="2249062" cy="4518213"/>
          </a:xfrm>
          <a:custGeom>
            <a:avLst/>
            <a:gdLst>
              <a:gd name="connsiteX0" fmla="*/ 2850776 w 2855952"/>
              <a:gd name="connsiteY0" fmla="*/ 0 h 4867835"/>
              <a:gd name="connsiteX1" fmla="*/ 0 w 2855952"/>
              <a:gd name="connsiteY1" fmla="*/ 4867835 h 4867835"/>
              <a:gd name="connsiteX2" fmla="*/ 2850776 w 2855952"/>
              <a:gd name="connsiteY2" fmla="*/ 4827494 h 4867835"/>
              <a:gd name="connsiteX3" fmla="*/ 2850776 w 2855952"/>
              <a:gd name="connsiteY3" fmla="*/ 0 h 4867835"/>
              <a:gd name="connsiteX0" fmla="*/ 2850776 w 2855952"/>
              <a:gd name="connsiteY0" fmla="*/ 0 h 4881282"/>
              <a:gd name="connsiteX1" fmla="*/ 0 w 2855952"/>
              <a:gd name="connsiteY1" fmla="*/ 4867835 h 4881282"/>
              <a:gd name="connsiteX2" fmla="*/ 2850776 w 2855952"/>
              <a:gd name="connsiteY2" fmla="*/ 4881282 h 4881282"/>
              <a:gd name="connsiteX3" fmla="*/ 2850776 w 2855952"/>
              <a:gd name="connsiteY3" fmla="*/ 0 h 4881282"/>
              <a:gd name="connsiteX0" fmla="*/ 2850776 w 2855952"/>
              <a:gd name="connsiteY0" fmla="*/ 0 h 4867835"/>
              <a:gd name="connsiteX1" fmla="*/ 0 w 2855952"/>
              <a:gd name="connsiteY1" fmla="*/ 4867835 h 4867835"/>
              <a:gd name="connsiteX2" fmla="*/ 2850776 w 2855952"/>
              <a:gd name="connsiteY2" fmla="*/ 4706471 h 4867835"/>
              <a:gd name="connsiteX3" fmla="*/ 2850776 w 2855952"/>
              <a:gd name="connsiteY3" fmla="*/ 0 h 4867835"/>
              <a:gd name="connsiteX0" fmla="*/ 2850776 w 2855952"/>
              <a:gd name="connsiteY0" fmla="*/ 0 h 4867835"/>
              <a:gd name="connsiteX1" fmla="*/ 0 w 2855952"/>
              <a:gd name="connsiteY1" fmla="*/ 4867835 h 4867835"/>
              <a:gd name="connsiteX2" fmla="*/ 2850776 w 2855952"/>
              <a:gd name="connsiteY2" fmla="*/ 4840942 h 4867835"/>
              <a:gd name="connsiteX3" fmla="*/ 2850776 w 2855952"/>
              <a:gd name="connsiteY3" fmla="*/ 0 h 4867835"/>
              <a:gd name="connsiteX0" fmla="*/ 2850776 w 2855952"/>
              <a:gd name="connsiteY0" fmla="*/ 0 h 4840942"/>
              <a:gd name="connsiteX1" fmla="*/ 0 w 2855952"/>
              <a:gd name="connsiteY1" fmla="*/ 4840941 h 4840942"/>
              <a:gd name="connsiteX2" fmla="*/ 2850776 w 2855952"/>
              <a:gd name="connsiteY2" fmla="*/ 4840942 h 4840942"/>
              <a:gd name="connsiteX3" fmla="*/ 2850776 w 2855952"/>
              <a:gd name="connsiteY3" fmla="*/ 0 h 4840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55952" h="4840942">
                <a:moveTo>
                  <a:pt x="2850776" y="0"/>
                </a:moveTo>
                <a:lnTo>
                  <a:pt x="0" y="4840941"/>
                </a:lnTo>
                <a:lnTo>
                  <a:pt x="2850776" y="4840942"/>
                </a:lnTo>
                <a:cubicBezTo>
                  <a:pt x="2855259" y="3245224"/>
                  <a:pt x="2859741" y="1636059"/>
                  <a:pt x="28507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18" b="0" i="0">
              <a:latin typeface="Uniform Regular" pitchFamily="2" charset="77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49F13D-25BF-1045-9261-910FB77BCE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0083" y="340784"/>
            <a:ext cx="8281035" cy="123719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253" b="1" i="0">
                <a:solidFill>
                  <a:schemeClr val="bg1"/>
                </a:solidFill>
                <a:latin typeface="Uniform Condensed Bold" pitchFamily="2" charset="77"/>
              </a:defRPr>
            </a:lvl1pPr>
          </a:lstStyle>
          <a:p>
            <a:r>
              <a:rPr lang="en-US"/>
              <a:t>HEADING GOES HERE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FBEC783-3BC8-1349-847D-A5C48105356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60083" y="1696155"/>
            <a:ext cx="6720840" cy="4016798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spcAft>
                <a:spcPts val="472"/>
              </a:spcAft>
              <a:buFontTx/>
              <a:buNone/>
              <a:defRPr sz="1890" b="0" i="0">
                <a:solidFill>
                  <a:schemeClr val="bg1"/>
                </a:solidFill>
                <a:latin typeface="Uniform Regular" pitchFamily="2" charset="77"/>
              </a:defRPr>
            </a:lvl1pPr>
            <a:lvl2pPr marL="360045" indent="0" algn="l">
              <a:buFontTx/>
              <a:buNone/>
              <a:defRPr>
                <a:latin typeface="Uniform Regular" pitchFamily="2" charset="77"/>
              </a:defRPr>
            </a:lvl2pPr>
            <a:lvl3pPr marL="720090" indent="0" algn="l">
              <a:buFontTx/>
              <a:buNone/>
              <a:defRPr>
                <a:latin typeface="Uniform Regular" pitchFamily="2" charset="77"/>
              </a:defRPr>
            </a:lvl3pPr>
            <a:lvl4pPr marL="1080135" indent="0" algn="l">
              <a:buFontTx/>
              <a:buNone/>
              <a:defRPr>
                <a:latin typeface="Uniform Regular" pitchFamily="2" charset="77"/>
              </a:defRPr>
            </a:lvl4pPr>
            <a:lvl5pPr marL="1440180" indent="0" algn="l">
              <a:buFontTx/>
              <a:buNone/>
              <a:defRPr>
                <a:latin typeface="Uniform Regular" pitchFamily="2" charset="77"/>
              </a:defRPr>
            </a:lvl5pPr>
          </a:lstStyle>
          <a:p>
            <a:pPr lvl="0"/>
            <a:r>
              <a:rPr lang="en-US"/>
              <a:t>Content goes here.</a:t>
            </a:r>
          </a:p>
        </p:txBody>
      </p:sp>
      <p:pic>
        <p:nvPicPr>
          <p:cNvPr id="35" name="Graphic 34">
            <a:extLst>
              <a:ext uri="{FF2B5EF4-FFF2-40B4-BE49-F238E27FC236}">
                <a16:creationId xmlns:a16="http://schemas.microsoft.com/office/drawing/2014/main" id="{7B07D6BE-A441-8145-8948-3DB42CF7D5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89073" y="5403988"/>
            <a:ext cx="1486818" cy="831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41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 Simple Heading Content Imag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9F13D-25BF-1045-9261-910FB77BCE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0083" y="340784"/>
            <a:ext cx="4350121" cy="123719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253" b="1" i="0">
                <a:solidFill>
                  <a:schemeClr val="bg1"/>
                </a:solidFill>
                <a:latin typeface="Uniform Condensed Bold" pitchFamily="2" charset="77"/>
              </a:defRPr>
            </a:lvl1pPr>
          </a:lstStyle>
          <a:p>
            <a:r>
              <a:rPr lang="en-US"/>
              <a:t>HEADING GOES HERE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FBEC783-3BC8-1349-847D-A5C48105356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60082" y="1696155"/>
            <a:ext cx="4350121" cy="4016798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spcAft>
                <a:spcPts val="472"/>
              </a:spcAft>
              <a:buFontTx/>
              <a:buNone/>
              <a:defRPr sz="1890" b="0" i="0">
                <a:solidFill>
                  <a:schemeClr val="bg1"/>
                </a:solidFill>
                <a:latin typeface="Uniform Regular" pitchFamily="2" charset="77"/>
              </a:defRPr>
            </a:lvl1pPr>
            <a:lvl2pPr marL="360045" indent="0" algn="l">
              <a:buFontTx/>
              <a:buNone/>
              <a:defRPr>
                <a:latin typeface="Uniform Regular" pitchFamily="2" charset="77"/>
              </a:defRPr>
            </a:lvl2pPr>
            <a:lvl3pPr marL="720090" indent="0" algn="l">
              <a:buFontTx/>
              <a:buNone/>
              <a:defRPr>
                <a:latin typeface="Uniform Regular" pitchFamily="2" charset="77"/>
              </a:defRPr>
            </a:lvl3pPr>
            <a:lvl4pPr marL="1080135" indent="0" algn="l">
              <a:buFontTx/>
              <a:buNone/>
              <a:defRPr>
                <a:latin typeface="Uniform Regular" pitchFamily="2" charset="77"/>
              </a:defRPr>
            </a:lvl4pPr>
            <a:lvl5pPr marL="1440180" indent="0" algn="l">
              <a:buFontTx/>
              <a:buNone/>
              <a:defRPr>
                <a:latin typeface="Uniform Regular" pitchFamily="2" charset="77"/>
              </a:defRPr>
            </a:lvl5pPr>
          </a:lstStyle>
          <a:p>
            <a:pPr lvl="0"/>
            <a:r>
              <a:rPr lang="en-US"/>
              <a:t>Content goes here.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0A1DB6E-822B-FD43-8CC4-2E67576521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89073" y="5417424"/>
            <a:ext cx="1486817" cy="831737"/>
          </a:xfrm>
          <a:prstGeom prst="rect">
            <a:avLst/>
          </a:prstGeom>
        </p:spPr>
      </p:pic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81FF20E-7CEC-B546-BC3D-06CDE3A758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64420" y="761494"/>
            <a:ext cx="3576697" cy="4239049"/>
          </a:xfrm>
        </p:spPr>
        <p:txBody>
          <a:bodyPr/>
          <a:lstStyle>
            <a:lvl1pPr marL="180023" marR="0" indent="-180023" algn="l" defTabSz="720090" rtl="0" eaLnBrk="1" fontAlgn="auto" latinLnBrk="0" hangingPunct="1">
              <a:lnSpc>
                <a:spcPct val="90000"/>
              </a:lnSpc>
              <a:spcBef>
                <a:spcPts val="788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103" b="0" i="0">
                <a:solidFill>
                  <a:schemeClr val="accent2"/>
                </a:solidFill>
                <a:latin typeface="Uniform Regular" pitchFamily="2" charset="77"/>
              </a:defRPr>
            </a:lvl1pPr>
          </a:lstStyle>
          <a:p>
            <a:pPr marL="180023" marR="0" lvl="0" indent="-180023" algn="l" defTabSz="720090" rtl="0" eaLnBrk="1" fontAlgn="auto" latinLnBrk="0" hangingPunct="1">
              <a:lnSpc>
                <a:spcPct val="90000"/>
              </a:lnSpc>
              <a:spcBef>
                <a:spcPts val="788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icon to add an image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036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24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0278-2903-3349-BB6E-71C3815E9651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20DE-9B9F-A84B-BDAA-A267BDCD8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43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3" y="1595758"/>
            <a:ext cx="8281035" cy="2662554"/>
          </a:xfrm>
        </p:spPr>
        <p:txBody>
          <a:bodyPr anchor="b"/>
          <a:lstStyle>
            <a:lvl1pPr>
              <a:defRPr sz="29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3" y="4283501"/>
            <a:ext cx="8281035" cy="1400174"/>
          </a:xfrm>
        </p:spPr>
        <p:txBody>
          <a:bodyPr/>
          <a:lstStyle>
            <a:lvl1pPr marL="0" indent="0">
              <a:buNone/>
              <a:defRPr sz="1176">
                <a:solidFill>
                  <a:schemeClr val="tx1"/>
                </a:solidFill>
              </a:defRPr>
            </a:lvl1pPr>
            <a:lvl2pPr marL="224028" indent="0">
              <a:buNone/>
              <a:defRPr sz="980">
                <a:solidFill>
                  <a:schemeClr val="tx1">
                    <a:tint val="75000"/>
                  </a:schemeClr>
                </a:solidFill>
              </a:defRPr>
            </a:lvl2pPr>
            <a:lvl3pPr marL="448056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3pPr>
            <a:lvl4pPr marL="672084" indent="0">
              <a:buNone/>
              <a:defRPr sz="784">
                <a:solidFill>
                  <a:schemeClr val="tx1">
                    <a:tint val="75000"/>
                  </a:schemeClr>
                </a:solidFill>
              </a:defRPr>
            </a:lvl4pPr>
            <a:lvl5pPr marL="896112" indent="0">
              <a:buNone/>
              <a:defRPr sz="784">
                <a:solidFill>
                  <a:schemeClr val="tx1">
                    <a:tint val="75000"/>
                  </a:schemeClr>
                </a:solidFill>
              </a:defRPr>
            </a:lvl5pPr>
            <a:lvl6pPr marL="1120140" indent="0">
              <a:buNone/>
              <a:defRPr sz="784">
                <a:solidFill>
                  <a:schemeClr val="tx1">
                    <a:tint val="75000"/>
                  </a:schemeClr>
                </a:solidFill>
              </a:defRPr>
            </a:lvl6pPr>
            <a:lvl7pPr marL="1344168" indent="0">
              <a:buNone/>
              <a:defRPr sz="784">
                <a:solidFill>
                  <a:schemeClr val="tx1">
                    <a:tint val="75000"/>
                  </a:schemeClr>
                </a:solidFill>
              </a:defRPr>
            </a:lvl7pPr>
            <a:lvl8pPr marL="1568196" indent="0">
              <a:buNone/>
              <a:defRPr sz="784">
                <a:solidFill>
                  <a:schemeClr val="tx1">
                    <a:tint val="75000"/>
                  </a:schemeClr>
                </a:solidFill>
              </a:defRPr>
            </a:lvl8pPr>
            <a:lvl9pPr marL="1792224" indent="0">
              <a:buNone/>
              <a:defRPr sz="78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0278-2903-3349-BB6E-71C3815E9651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20DE-9B9F-A84B-BDAA-A267BDCD8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075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1703917"/>
            <a:ext cx="4080510" cy="40612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1703917"/>
            <a:ext cx="4080510" cy="40612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0278-2903-3349-BB6E-71C3815E9651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20DE-9B9F-A84B-BDAA-A267BDCD8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736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4" y="340786"/>
            <a:ext cx="8281035" cy="12371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1569086"/>
            <a:ext cx="4061757" cy="768984"/>
          </a:xfrm>
        </p:spPr>
        <p:txBody>
          <a:bodyPr anchor="b"/>
          <a:lstStyle>
            <a:lvl1pPr marL="0" indent="0">
              <a:buNone/>
              <a:defRPr sz="1176" b="1"/>
            </a:lvl1pPr>
            <a:lvl2pPr marL="224028" indent="0">
              <a:buNone/>
              <a:defRPr sz="980" b="1"/>
            </a:lvl2pPr>
            <a:lvl3pPr marL="448056" indent="0">
              <a:buNone/>
              <a:defRPr sz="882" b="1"/>
            </a:lvl3pPr>
            <a:lvl4pPr marL="672084" indent="0">
              <a:buNone/>
              <a:defRPr sz="784" b="1"/>
            </a:lvl4pPr>
            <a:lvl5pPr marL="896112" indent="0">
              <a:buNone/>
              <a:defRPr sz="784" b="1"/>
            </a:lvl5pPr>
            <a:lvl6pPr marL="1120140" indent="0">
              <a:buNone/>
              <a:defRPr sz="784" b="1"/>
            </a:lvl6pPr>
            <a:lvl7pPr marL="1344168" indent="0">
              <a:buNone/>
              <a:defRPr sz="784" b="1"/>
            </a:lvl7pPr>
            <a:lvl8pPr marL="1568196" indent="0">
              <a:buNone/>
              <a:defRPr sz="784" b="1"/>
            </a:lvl8pPr>
            <a:lvl9pPr marL="1792224" indent="0">
              <a:buNone/>
              <a:defRPr sz="7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2338070"/>
            <a:ext cx="4061757" cy="34389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1569086"/>
            <a:ext cx="4081761" cy="768984"/>
          </a:xfrm>
        </p:spPr>
        <p:txBody>
          <a:bodyPr anchor="b"/>
          <a:lstStyle>
            <a:lvl1pPr marL="0" indent="0">
              <a:buNone/>
              <a:defRPr sz="1176" b="1"/>
            </a:lvl1pPr>
            <a:lvl2pPr marL="224028" indent="0">
              <a:buNone/>
              <a:defRPr sz="980" b="1"/>
            </a:lvl2pPr>
            <a:lvl3pPr marL="448056" indent="0">
              <a:buNone/>
              <a:defRPr sz="882" b="1"/>
            </a:lvl3pPr>
            <a:lvl4pPr marL="672084" indent="0">
              <a:buNone/>
              <a:defRPr sz="784" b="1"/>
            </a:lvl4pPr>
            <a:lvl5pPr marL="896112" indent="0">
              <a:buNone/>
              <a:defRPr sz="784" b="1"/>
            </a:lvl5pPr>
            <a:lvl6pPr marL="1120140" indent="0">
              <a:buNone/>
              <a:defRPr sz="784" b="1"/>
            </a:lvl6pPr>
            <a:lvl7pPr marL="1344168" indent="0">
              <a:buNone/>
              <a:defRPr sz="784" b="1"/>
            </a:lvl7pPr>
            <a:lvl8pPr marL="1568196" indent="0">
              <a:buNone/>
              <a:defRPr sz="784" b="1"/>
            </a:lvl8pPr>
            <a:lvl9pPr marL="1792224" indent="0">
              <a:buNone/>
              <a:defRPr sz="7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2338070"/>
            <a:ext cx="4081761" cy="34389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0278-2903-3349-BB6E-71C3815E9651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20DE-9B9F-A84B-BDAA-A267BDCD8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464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0278-2903-3349-BB6E-71C3815E9651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20DE-9B9F-A84B-BDAA-A267BDCD8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153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0278-2903-3349-BB6E-71C3815E9651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20DE-9B9F-A84B-BDAA-A267BDCD8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04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4" y="426720"/>
            <a:ext cx="3096638" cy="1493520"/>
          </a:xfrm>
        </p:spPr>
        <p:txBody>
          <a:bodyPr anchor="b"/>
          <a:lstStyle>
            <a:lvl1pPr>
              <a:defRPr sz="156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2" y="921599"/>
            <a:ext cx="4860608" cy="4548717"/>
          </a:xfrm>
        </p:spPr>
        <p:txBody>
          <a:bodyPr/>
          <a:lstStyle>
            <a:lvl1pPr>
              <a:defRPr sz="1568"/>
            </a:lvl1pPr>
            <a:lvl2pPr>
              <a:defRPr sz="1372"/>
            </a:lvl2pPr>
            <a:lvl3pPr>
              <a:defRPr sz="1176"/>
            </a:lvl3pPr>
            <a:lvl4pPr>
              <a:defRPr sz="980"/>
            </a:lvl4pPr>
            <a:lvl5pPr>
              <a:defRPr sz="980"/>
            </a:lvl5pPr>
            <a:lvl6pPr>
              <a:defRPr sz="980"/>
            </a:lvl6pPr>
            <a:lvl7pPr>
              <a:defRPr sz="980"/>
            </a:lvl7pPr>
            <a:lvl8pPr>
              <a:defRPr sz="980"/>
            </a:lvl8pPr>
            <a:lvl9pPr>
              <a:defRPr sz="9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4" y="1920240"/>
            <a:ext cx="3096638" cy="3557482"/>
          </a:xfrm>
        </p:spPr>
        <p:txBody>
          <a:bodyPr/>
          <a:lstStyle>
            <a:lvl1pPr marL="0" indent="0">
              <a:buNone/>
              <a:defRPr sz="784"/>
            </a:lvl1pPr>
            <a:lvl2pPr marL="224028" indent="0">
              <a:buNone/>
              <a:defRPr sz="686"/>
            </a:lvl2pPr>
            <a:lvl3pPr marL="448056" indent="0">
              <a:buNone/>
              <a:defRPr sz="588"/>
            </a:lvl3pPr>
            <a:lvl4pPr marL="672084" indent="0">
              <a:buNone/>
              <a:defRPr sz="490"/>
            </a:lvl4pPr>
            <a:lvl5pPr marL="896112" indent="0">
              <a:buNone/>
              <a:defRPr sz="490"/>
            </a:lvl5pPr>
            <a:lvl6pPr marL="1120140" indent="0">
              <a:buNone/>
              <a:defRPr sz="490"/>
            </a:lvl6pPr>
            <a:lvl7pPr marL="1344168" indent="0">
              <a:buNone/>
              <a:defRPr sz="490"/>
            </a:lvl7pPr>
            <a:lvl8pPr marL="1568196" indent="0">
              <a:buNone/>
              <a:defRPr sz="490"/>
            </a:lvl8pPr>
            <a:lvl9pPr marL="1792224" indent="0">
              <a:buNone/>
              <a:defRPr sz="4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0278-2903-3349-BB6E-71C3815E9651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20DE-9B9F-A84B-BDAA-A267BDCD8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17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4" y="426720"/>
            <a:ext cx="3096638" cy="1493520"/>
          </a:xfrm>
        </p:spPr>
        <p:txBody>
          <a:bodyPr anchor="b"/>
          <a:lstStyle>
            <a:lvl1pPr>
              <a:defRPr sz="156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2" y="921599"/>
            <a:ext cx="4860608" cy="4548717"/>
          </a:xfrm>
        </p:spPr>
        <p:txBody>
          <a:bodyPr anchor="t"/>
          <a:lstStyle>
            <a:lvl1pPr marL="0" indent="0">
              <a:buNone/>
              <a:defRPr sz="1568"/>
            </a:lvl1pPr>
            <a:lvl2pPr marL="224028" indent="0">
              <a:buNone/>
              <a:defRPr sz="1372"/>
            </a:lvl2pPr>
            <a:lvl3pPr marL="448056" indent="0">
              <a:buNone/>
              <a:defRPr sz="1176"/>
            </a:lvl3pPr>
            <a:lvl4pPr marL="672084" indent="0">
              <a:buNone/>
              <a:defRPr sz="980"/>
            </a:lvl4pPr>
            <a:lvl5pPr marL="896112" indent="0">
              <a:buNone/>
              <a:defRPr sz="980"/>
            </a:lvl5pPr>
            <a:lvl6pPr marL="1120140" indent="0">
              <a:buNone/>
              <a:defRPr sz="980"/>
            </a:lvl6pPr>
            <a:lvl7pPr marL="1344168" indent="0">
              <a:buNone/>
              <a:defRPr sz="980"/>
            </a:lvl7pPr>
            <a:lvl8pPr marL="1568196" indent="0">
              <a:buNone/>
              <a:defRPr sz="980"/>
            </a:lvl8pPr>
            <a:lvl9pPr marL="1792224" indent="0">
              <a:buNone/>
              <a:defRPr sz="98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4" y="1920240"/>
            <a:ext cx="3096638" cy="3557482"/>
          </a:xfrm>
        </p:spPr>
        <p:txBody>
          <a:bodyPr/>
          <a:lstStyle>
            <a:lvl1pPr marL="0" indent="0">
              <a:buNone/>
              <a:defRPr sz="784"/>
            </a:lvl1pPr>
            <a:lvl2pPr marL="224028" indent="0">
              <a:buNone/>
              <a:defRPr sz="686"/>
            </a:lvl2pPr>
            <a:lvl3pPr marL="448056" indent="0">
              <a:buNone/>
              <a:defRPr sz="588"/>
            </a:lvl3pPr>
            <a:lvl4pPr marL="672084" indent="0">
              <a:buNone/>
              <a:defRPr sz="490"/>
            </a:lvl4pPr>
            <a:lvl5pPr marL="896112" indent="0">
              <a:buNone/>
              <a:defRPr sz="490"/>
            </a:lvl5pPr>
            <a:lvl6pPr marL="1120140" indent="0">
              <a:buNone/>
              <a:defRPr sz="490"/>
            </a:lvl6pPr>
            <a:lvl7pPr marL="1344168" indent="0">
              <a:buNone/>
              <a:defRPr sz="490"/>
            </a:lvl7pPr>
            <a:lvl8pPr marL="1568196" indent="0">
              <a:buNone/>
              <a:defRPr sz="490"/>
            </a:lvl8pPr>
            <a:lvl9pPr marL="1792224" indent="0">
              <a:buNone/>
              <a:defRPr sz="4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0278-2903-3349-BB6E-71C3815E9651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20DE-9B9F-A84B-BDAA-A267BDCD8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212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340786"/>
            <a:ext cx="8281035" cy="1237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1703917"/>
            <a:ext cx="8281035" cy="4061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5932596"/>
            <a:ext cx="216027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88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5D3B0278-2903-3349-BB6E-71C3815E9651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5932596"/>
            <a:ext cx="3240405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88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5932596"/>
            <a:ext cx="216027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88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69C720DE-9B9F-A84B-BDAA-A267BDCD8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506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72" r:id="rId14"/>
    <p:sldLayoutId id="2147483688" r:id="rId15"/>
    <p:sldLayoutId id="2147483689" r:id="rId16"/>
    <p:sldLayoutId id="2147483690" r:id="rId17"/>
    <p:sldLayoutId id="2147483691" r:id="rId18"/>
    <p:sldLayoutId id="2147483692" r:id="rId19"/>
  </p:sldLayoutIdLst>
  <p:txStyles>
    <p:titleStyle>
      <a:lvl1pPr algn="l" defTabSz="448056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112014" indent="-112014" algn="l" defTabSz="448056" rtl="0" eaLnBrk="1" latinLnBrk="0" hangingPunct="1">
        <a:lnSpc>
          <a:spcPct val="90000"/>
        </a:lnSpc>
        <a:spcBef>
          <a:spcPts val="490"/>
        </a:spcBef>
        <a:buFont typeface="Arial" panose="020B0604020202020204" pitchFamily="34" charset="0"/>
        <a:buChar char="•"/>
        <a:defRPr sz="1372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336042" indent="-112014" algn="l" defTabSz="448056" rtl="0" eaLnBrk="1" latinLnBrk="0" hangingPunct="1">
        <a:lnSpc>
          <a:spcPct val="90000"/>
        </a:lnSpc>
        <a:spcBef>
          <a:spcPts val="245"/>
        </a:spcBef>
        <a:buFont typeface="Arial" panose="020B0604020202020204" pitchFamily="34" charset="0"/>
        <a:buChar char="•"/>
        <a:defRPr sz="1176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560070" indent="-112014" algn="l" defTabSz="448056" rtl="0" eaLnBrk="1" latinLnBrk="0" hangingPunct="1">
        <a:lnSpc>
          <a:spcPct val="90000"/>
        </a:lnSpc>
        <a:spcBef>
          <a:spcPts val="245"/>
        </a:spcBef>
        <a:buFont typeface="Arial" panose="020B0604020202020204" pitchFamily="34" charset="0"/>
        <a:buChar char="•"/>
        <a:defRPr sz="98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784098" indent="-112014" algn="l" defTabSz="448056" rtl="0" eaLnBrk="1" latinLnBrk="0" hangingPunct="1">
        <a:lnSpc>
          <a:spcPct val="90000"/>
        </a:lnSpc>
        <a:spcBef>
          <a:spcPts val="245"/>
        </a:spcBef>
        <a:buFont typeface="Arial" panose="020B0604020202020204" pitchFamily="34" charset="0"/>
        <a:buChar char="•"/>
        <a:defRPr sz="882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008126" indent="-112014" algn="l" defTabSz="448056" rtl="0" eaLnBrk="1" latinLnBrk="0" hangingPunct="1">
        <a:lnSpc>
          <a:spcPct val="90000"/>
        </a:lnSpc>
        <a:spcBef>
          <a:spcPts val="245"/>
        </a:spcBef>
        <a:buFont typeface="Arial" panose="020B0604020202020204" pitchFamily="34" charset="0"/>
        <a:buChar char="•"/>
        <a:defRPr sz="882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232154" indent="-112014" algn="l" defTabSz="448056" rtl="0" eaLnBrk="1" latinLnBrk="0" hangingPunct="1">
        <a:lnSpc>
          <a:spcPct val="90000"/>
        </a:lnSpc>
        <a:spcBef>
          <a:spcPts val="245"/>
        </a:spcBef>
        <a:buFont typeface="Arial" panose="020B0604020202020204" pitchFamily="34" charset="0"/>
        <a:buChar char="•"/>
        <a:defRPr sz="882" kern="1200">
          <a:solidFill>
            <a:schemeClr val="tx1"/>
          </a:solidFill>
          <a:latin typeface="+mn-lt"/>
          <a:ea typeface="+mn-ea"/>
          <a:cs typeface="+mn-cs"/>
        </a:defRPr>
      </a:lvl6pPr>
      <a:lvl7pPr marL="1456182" indent="-112014" algn="l" defTabSz="448056" rtl="0" eaLnBrk="1" latinLnBrk="0" hangingPunct="1">
        <a:lnSpc>
          <a:spcPct val="90000"/>
        </a:lnSpc>
        <a:spcBef>
          <a:spcPts val="245"/>
        </a:spcBef>
        <a:buFont typeface="Arial" panose="020B0604020202020204" pitchFamily="34" charset="0"/>
        <a:buChar char="•"/>
        <a:defRPr sz="882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indent="-112014" algn="l" defTabSz="448056" rtl="0" eaLnBrk="1" latinLnBrk="0" hangingPunct="1">
        <a:lnSpc>
          <a:spcPct val="90000"/>
        </a:lnSpc>
        <a:spcBef>
          <a:spcPts val="245"/>
        </a:spcBef>
        <a:buFont typeface="Arial" panose="020B0604020202020204" pitchFamily="34" charset="0"/>
        <a:buChar char="•"/>
        <a:defRPr sz="882" kern="1200">
          <a:solidFill>
            <a:schemeClr val="tx1"/>
          </a:solidFill>
          <a:latin typeface="+mn-lt"/>
          <a:ea typeface="+mn-ea"/>
          <a:cs typeface="+mn-cs"/>
        </a:defRPr>
      </a:lvl8pPr>
      <a:lvl9pPr marL="1904238" indent="-112014" algn="l" defTabSz="448056" rtl="0" eaLnBrk="1" latinLnBrk="0" hangingPunct="1">
        <a:lnSpc>
          <a:spcPct val="90000"/>
        </a:lnSpc>
        <a:spcBef>
          <a:spcPts val="245"/>
        </a:spcBef>
        <a:buFont typeface="Arial" panose="020B0604020202020204" pitchFamily="34" charset="0"/>
        <a:buChar char="•"/>
        <a:defRPr sz="8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48056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1pPr>
      <a:lvl2pPr marL="224028" algn="l" defTabSz="448056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algn="l" defTabSz="448056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" algn="l" defTabSz="448056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4pPr>
      <a:lvl5pPr marL="896112" algn="l" defTabSz="448056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5pPr>
      <a:lvl6pPr marL="1120140" algn="l" defTabSz="448056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6pPr>
      <a:lvl7pPr marL="1344168" algn="l" defTabSz="448056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7pPr>
      <a:lvl8pPr marL="1568196" algn="l" defTabSz="448056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algn="l" defTabSz="448056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aceuniversity.sharepoint.com/sites/BrandingMaterials/Editorial%20Style%20Standards/Forms/AllItems.aspx?id=%2Fsites%2FBrandingMaterials%2FEditorial%20Style%20Standards%2FPace%20Editorial%20Style%20Standards%202021%2Epdf&amp;parent=%2Fsites%2FBrandingMaterials%2FEditorial%20Style%20Standard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s://paceuniversity.sharepoint.com/sites/BrandingMaterials/Wordmarks/Forms/AllItems.aspx" TargetMode="External"/><Relationship Id="rId4" Type="http://schemas.openxmlformats.org/officeDocument/2006/relationships/hyperlink" Target="https://paceuniversity.sharepoint.com/sites/BrandingMaterials/Brand%20Toolkit/Brand%20Standards%20Toolkit.pdf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082" y="195792"/>
            <a:ext cx="8281035" cy="1237192"/>
          </a:xfrm>
        </p:spPr>
        <p:txBody>
          <a:bodyPr>
            <a:normAutofit/>
          </a:bodyPr>
          <a:lstStyle/>
          <a:p>
            <a:r>
              <a:rPr lang="en-US" sz="3600" b="1" dirty="0"/>
              <a:t>Template Guidelines: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081" y="1226258"/>
            <a:ext cx="8281035" cy="4773703"/>
          </a:xfrm>
        </p:spPr>
        <p:txBody>
          <a:bodyPr>
            <a:noAutofit/>
          </a:bodyPr>
          <a:lstStyle/>
          <a:p>
            <a:pPr lvl="0">
              <a:lnSpc>
                <a:spcPct val="170000"/>
              </a:lnSpc>
            </a:pPr>
            <a:r>
              <a:rPr lang="en-US" sz="900" dirty="0"/>
              <a:t>Keep the title and important information (who, what, when, where) in large font size (32 pt. or larger)</a:t>
            </a:r>
          </a:p>
          <a:p>
            <a:pPr lvl="0">
              <a:lnSpc>
                <a:spcPct val="170000"/>
              </a:lnSpc>
            </a:pPr>
            <a:r>
              <a:rPr lang="en-US" sz="900" dirty="0"/>
              <a:t>Use Pace approved fonts in order to stay consistent with the </a:t>
            </a:r>
            <a:r>
              <a:rPr lang="en-US" sz="900" dirty="0">
                <a:hlinkClick r:id="rId3"/>
              </a:rPr>
              <a:t>Pace Writing Style.</a:t>
            </a:r>
            <a:endParaRPr lang="en-US" sz="900" dirty="0"/>
          </a:p>
          <a:p>
            <a:pPr lvl="1">
              <a:lnSpc>
                <a:spcPct val="170000"/>
              </a:lnSpc>
            </a:pPr>
            <a:r>
              <a:rPr lang="en-US" sz="900" dirty="0"/>
              <a:t>Our approved fonts are: </a:t>
            </a:r>
            <a:r>
              <a:rPr lang="en-US" sz="900" b="1" dirty="0"/>
              <a:t>Uniform, </a:t>
            </a:r>
            <a:r>
              <a:rPr lang="en-US" sz="900" b="1" dirty="0" err="1"/>
              <a:t>Heldane</a:t>
            </a:r>
            <a:r>
              <a:rPr lang="en-US" sz="900" b="1" dirty="0"/>
              <a:t>, and Barlow</a:t>
            </a:r>
          </a:p>
          <a:p>
            <a:pPr lvl="1">
              <a:lnSpc>
                <a:spcPct val="170000"/>
              </a:lnSpc>
            </a:pPr>
            <a:r>
              <a:rPr lang="en-US" sz="900" dirty="0"/>
              <a:t>Read the full Pace Brand Toolkit </a:t>
            </a:r>
            <a:r>
              <a:rPr lang="en-US" sz="900" dirty="0">
                <a:hlinkClick r:id="rId4"/>
              </a:rPr>
              <a:t>HERE</a:t>
            </a:r>
            <a:endParaRPr lang="en-US" sz="900" dirty="0"/>
          </a:p>
          <a:p>
            <a:pPr lvl="0">
              <a:lnSpc>
                <a:spcPct val="170000"/>
              </a:lnSpc>
            </a:pPr>
            <a:r>
              <a:rPr lang="en-US" sz="900" dirty="0"/>
              <a:t>Add a picture to grab viewer interest</a:t>
            </a:r>
          </a:p>
          <a:p>
            <a:pPr lvl="1">
              <a:lnSpc>
                <a:spcPct val="170000"/>
              </a:lnSpc>
            </a:pPr>
            <a:r>
              <a:rPr lang="en-US" sz="900" dirty="0"/>
              <a:t>Do not stretch or distort photos, logos, or QR codes</a:t>
            </a:r>
          </a:p>
          <a:p>
            <a:pPr>
              <a:lnSpc>
                <a:spcPct val="170000"/>
              </a:lnSpc>
            </a:pPr>
            <a:r>
              <a:rPr lang="en-US" sz="900" dirty="0"/>
              <a:t>If needed, provide a vanity URL or shortened URL that drives viewers to a webpage that has more information–if creating content for digital signage we suggest using a QR code</a:t>
            </a:r>
          </a:p>
          <a:p>
            <a:pPr lvl="0">
              <a:lnSpc>
                <a:spcPct val="170000"/>
              </a:lnSpc>
            </a:pPr>
            <a:r>
              <a:rPr lang="en-US" sz="900" dirty="0"/>
              <a:t>Avoid lengthy text and irrelevant logos—only include a short description of the event if necessary</a:t>
            </a:r>
          </a:p>
          <a:p>
            <a:pPr lvl="1">
              <a:lnSpc>
                <a:spcPct val="170000"/>
              </a:lnSpc>
            </a:pPr>
            <a:r>
              <a:rPr lang="en-US" sz="900" dirty="0"/>
              <a:t>You can find all Pace school and department logos </a:t>
            </a:r>
            <a:r>
              <a:rPr lang="en-US" sz="900" dirty="0">
                <a:hlinkClick r:id="rId5"/>
              </a:rPr>
              <a:t>HERE</a:t>
            </a:r>
            <a:r>
              <a:rPr lang="en-US" sz="900" dirty="0"/>
              <a:t> </a:t>
            </a:r>
          </a:p>
          <a:p>
            <a:pPr lvl="0">
              <a:lnSpc>
                <a:spcPct val="170000"/>
              </a:lnSpc>
            </a:pPr>
            <a:r>
              <a:rPr lang="en-US" sz="900" dirty="0"/>
              <a:t>Make sure to have contrast between light colored text and a dark colored background </a:t>
            </a:r>
          </a:p>
          <a:p>
            <a:pPr lvl="1">
              <a:lnSpc>
                <a:spcPct val="170000"/>
              </a:lnSpc>
            </a:pPr>
            <a:r>
              <a:rPr lang="en-US" sz="900" dirty="0"/>
              <a:t>Below are the Pace colors and color codes</a:t>
            </a:r>
          </a:p>
          <a:p>
            <a:pPr lvl="1"/>
            <a:endParaRPr lang="en-US" sz="900" dirty="0"/>
          </a:p>
          <a:p>
            <a:pPr lvl="1"/>
            <a:endParaRPr lang="en-US" sz="900" dirty="0"/>
          </a:p>
          <a:p>
            <a:pPr marL="224028" lvl="1" indent="0">
              <a:buNone/>
            </a:pPr>
            <a:endParaRPr lang="en-US" sz="900" dirty="0"/>
          </a:p>
          <a:p>
            <a:pPr marL="224028" lvl="1" indent="0">
              <a:buNone/>
            </a:pPr>
            <a:endParaRPr lang="en-US" sz="900" dirty="0"/>
          </a:p>
          <a:p>
            <a:pPr marL="224028" lvl="1" indent="0">
              <a:buNone/>
            </a:pPr>
            <a:endParaRPr lang="en-US" sz="900" dirty="0"/>
          </a:p>
          <a:p>
            <a:pPr marL="224028" lvl="1" indent="0">
              <a:buNone/>
            </a:pPr>
            <a:endParaRPr lang="en-US" sz="900" dirty="0"/>
          </a:p>
          <a:p>
            <a:pPr marL="224028" lvl="1" indent="0">
              <a:buNone/>
            </a:pPr>
            <a:endParaRPr lang="en-US" sz="900" dirty="0"/>
          </a:p>
          <a:p>
            <a:pPr marL="224028" lvl="1" indent="0">
              <a:buNone/>
            </a:pPr>
            <a:r>
              <a:rPr lang="en-US" sz="900" dirty="0"/>
              <a:t>Web: #002D72                Web: #FFB81C                Web: #428ACB</a:t>
            </a:r>
          </a:p>
        </p:txBody>
      </p:sp>
      <p:pic>
        <p:nvPicPr>
          <p:cNvPr id="5" name="Picture 4" descr="Table&#10;&#10;Description automatically generated">
            <a:extLst>
              <a:ext uri="{FF2B5EF4-FFF2-40B4-BE49-F238E27FC236}">
                <a16:creationId xmlns:a16="http://schemas.microsoft.com/office/drawing/2014/main" id="{A5812931-E285-B50C-46F5-1FAA2280258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48418"/>
          <a:stretch/>
        </p:blipFill>
        <p:spPr>
          <a:xfrm>
            <a:off x="660080" y="4504613"/>
            <a:ext cx="4554996" cy="1051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206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42E27B9-A7E8-3449-9F14-FD5E6F25C69B}"/>
              </a:ext>
            </a:extLst>
          </p:cNvPr>
          <p:cNvSpPr txBox="1"/>
          <p:nvPr/>
        </p:nvSpPr>
        <p:spPr>
          <a:xfrm>
            <a:off x="232181" y="5486400"/>
            <a:ext cx="4579662" cy="609601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r>
              <a:rPr lang="en-US" sz="12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Office or Department Name or logo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7843BC-DCA5-204C-915F-48A60F05EDF9}"/>
              </a:ext>
            </a:extLst>
          </p:cNvPr>
          <p:cNvSpPr txBox="1"/>
          <p:nvPr/>
        </p:nvSpPr>
        <p:spPr>
          <a:xfrm>
            <a:off x="232181" y="569626"/>
            <a:ext cx="4339819" cy="45570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sz="6600" b="1" dirty="0">
                <a:solidFill>
                  <a:schemeClr val="tx2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Headline goes here</a:t>
            </a:r>
            <a:endParaRPr lang="en-US" sz="4400" dirty="0">
              <a:solidFill>
                <a:schemeClr val="tx2"/>
              </a:solidFill>
              <a:latin typeface="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083E07-B4D4-1A46-BD36-89D94C81725D}"/>
              </a:ext>
            </a:extLst>
          </p:cNvPr>
          <p:cNvSpPr txBox="1"/>
          <p:nvPr/>
        </p:nvSpPr>
        <p:spPr>
          <a:xfrm>
            <a:off x="5029201" y="569626"/>
            <a:ext cx="4339652" cy="45570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When:</a:t>
            </a:r>
          </a:p>
          <a:p>
            <a:endParaRPr lang="en-US" sz="3200" b="1" dirty="0">
              <a:solidFill>
                <a:schemeClr val="tx2"/>
              </a:solidFill>
              <a:latin typeface="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3200" b="1" dirty="0">
                <a:solidFill>
                  <a:schemeClr val="tx2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Where:</a:t>
            </a:r>
          </a:p>
          <a:p>
            <a:endParaRPr lang="en-US" sz="3200" dirty="0">
              <a:solidFill>
                <a:schemeClr val="tx2"/>
              </a:solidFill>
              <a:latin typeface="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400" dirty="0">
                <a:solidFill>
                  <a:schemeClr val="tx2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Sponsored by:</a:t>
            </a:r>
            <a:endParaRPr lang="en-US" sz="1400" dirty="0">
              <a:solidFill>
                <a:schemeClr val="tx2"/>
              </a:solidFill>
              <a:latin typeface="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29CC18A-E252-FB4B-9B41-5A78E061502E}"/>
              </a:ext>
            </a:extLst>
          </p:cNvPr>
          <p:cNvCxnSpPr>
            <a:cxnSpLocks/>
          </p:cNvCxnSpPr>
          <p:nvPr/>
        </p:nvCxnSpPr>
        <p:spPr>
          <a:xfrm>
            <a:off x="4811843" y="569625"/>
            <a:ext cx="0" cy="457200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346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3550772-931B-764A-9DB4-5C83029BCC92}"/>
              </a:ext>
            </a:extLst>
          </p:cNvPr>
          <p:cNvSpPr txBox="1"/>
          <p:nvPr/>
        </p:nvSpPr>
        <p:spPr>
          <a:xfrm>
            <a:off x="344049" y="393492"/>
            <a:ext cx="8913101" cy="154094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US" sz="5400" b="1" dirty="0">
                <a:solidFill>
                  <a:schemeClr val="bg2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Headline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291B2F-5DFF-1645-AA53-254F501A036A}"/>
              </a:ext>
            </a:extLst>
          </p:cNvPr>
          <p:cNvSpPr txBox="1"/>
          <p:nvPr/>
        </p:nvSpPr>
        <p:spPr>
          <a:xfrm>
            <a:off x="344049" y="1934435"/>
            <a:ext cx="6327224" cy="362340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Bullet 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Bullet 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Bullet 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9706C5-F346-1544-AD79-C2CD3EAD05E4}"/>
              </a:ext>
            </a:extLst>
          </p:cNvPr>
          <p:cNvSpPr txBox="1"/>
          <p:nvPr/>
        </p:nvSpPr>
        <p:spPr>
          <a:xfrm>
            <a:off x="6845854" y="1934435"/>
            <a:ext cx="2579177" cy="3471863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When:</a:t>
            </a:r>
          </a:p>
          <a:p>
            <a:endParaRPr lang="en-US" sz="2400" dirty="0">
              <a:solidFill>
                <a:schemeClr val="bg1"/>
              </a:solidFill>
              <a:latin typeface="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Where:</a:t>
            </a:r>
          </a:p>
          <a:p>
            <a:endParaRPr lang="en-US" sz="2400" dirty="0">
              <a:solidFill>
                <a:schemeClr val="bg1"/>
              </a:solidFill>
              <a:latin typeface="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Who: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C7F8E6-0ACE-DE45-9967-157570C776E5}"/>
              </a:ext>
            </a:extLst>
          </p:cNvPr>
          <p:cNvSpPr/>
          <p:nvPr/>
        </p:nvSpPr>
        <p:spPr>
          <a:xfrm>
            <a:off x="0" y="5715000"/>
            <a:ext cx="96012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8181A9-B41A-4C40-911E-C40651401486}"/>
              </a:ext>
            </a:extLst>
          </p:cNvPr>
          <p:cNvSpPr txBox="1"/>
          <p:nvPr/>
        </p:nvSpPr>
        <p:spPr>
          <a:xfrm>
            <a:off x="128588" y="5815013"/>
            <a:ext cx="9296443" cy="44291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Contact info / department name / office name</a:t>
            </a:r>
          </a:p>
        </p:txBody>
      </p:sp>
    </p:spTree>
    <p:extLst>
      <p:ext uri="{BB962C8B-B14F-4D97-AF65-F5344CB8AC3E}">
        <p14:creationId xmlns:p14="http://schemas.microsoft.com/office/powerpoint/2010/main" val="2198771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B877C54-CD9C-5A4B-B93B-48C6D0D4A768}"/>
              </a:ext>
            </a:extLst>
          </p:cNvPr>
          <p:cNvSpPr/>
          <p:nvPr/>
        </p:nvSpPr>
        <p:spPr>
          <a:xfrm>
            <a:off x="0" y="1249680"/>
            <a:ext cx="96012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4EDC45-A918-D14B-B5CB-13A9BC275A53}"/>
              </a:ext>
            </a:extLst>
          </p:cNvPr>
          <p:cNvSpPr/>
          <p:nvPr/>
        </p:nvSpPr>
        <p:spPr>
          <a:xfrm>
            <a:off x="0" y="1478280"/>
            <a:ext cx="96012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852C4A-78B7-9746-931A-4155C9F06D7E}"/>
              </a:ext>
            </a:extLst>
          </p:cNvPr>
          <p:cNvSpPr txBox="1"/>
          <p:nvPr/>
        </p:nvSpPr>
        <p:spPr>
          <a:xfrm>
            <a:off x="0" y="0"/>
            <a:ext cx="9601199" cy="1249680"/>
          </a:xfrm>
          <a:prstGeom prst="rect">
            <a:avLst/>
          </a:prstGeom>
          <a:noFill/>
        </p:spPr>
        <p:txBody>
          <a:bodyPr wrap="square" rtlCol="0" anchor="ctr" anchorCtr="1">
            <a:norm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Headline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58FF28-B047-984A-8C3F-ACDD90238352}"/>
              </a:ext>
            </a:extLst>
          </p:cNvPr>
          <p:cNvSpPr txBox="1"/>
          <p:nvPr/>
        </p:nvSpPr>
        <p:spPr>
          <a:xfrm>
            <a:off x="0" y="1737360"/>
            <a:ext cx="9601200" cy="46177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Details go here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When:</a:t>
            </a:r>
          </a:p>
          <a:p>
            <a:pPr algn="ctr"/>
            <a:br>
              <a:rPr lang="en-US" sz="2400" dirty="0">
                <a:solidFill>
                  <a:schemeClr val="bg1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Where:</a:t>
            </a:r>
          </a:p>
        </p:txBody>
      </p:sp>
    </p:spTree>
    <p:extLst>
      <p:ext uri="{BB962C8B-B14F-4D97-AF65-F5344CB8AC3E}">
        <p14:creationId xmlns:p14="http://schemas.microsoft.com/office/powerpoint/2010/main" val="4123771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4852C4A-78B7-9746-931A-4155C9F06D7E}"/>
              </a:ext>
            </a:extLst>
          </p:cNvPr>
          <p:cNvSpPr txBox="1"/>
          <p:nvPr/>
        </p:nvSpPr>
        <p:spPr>
          <a:xfrm>
            <a:off x="0" y="573024"/>
            <a:ext cx="9601200" cy="1249680"/>
          </a:xfrm>
          <a:prstGeom prst="rect">
            <a:avLst/>
          </a:prstGeom>
          <a:noFill/>
        </p:spPr>
        <p:txBody>
          <a:bodyPr wrap="square" rtlCol="0" anchor="ctr" anchorCtr="1">
            <a:normAutofit/>
          </a:bodyPr>
          <a:lstStyle/>
          <a:p>
            <a:r>
              <a:rPr lang="en-US" sz="5400" b="1" dirty="0">
                <a:solidFill>
                  <a:schemeClr val="accent2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Headline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58FF28-B047-984A-8C3F-ACDD90238352}"/>
              </a:ext>
            </a:extLst>
          </p:cNvPr>
          <p:cNvSpPr txBox="1"/>
          <p:nvPr/>
        </p:nvSpPr>
        <p:spPr>
          <a:xfrm>
            <a:off x="146304" y="2194560"/>
            <a:ext cx="9314688" cy="40721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Details go here</a:t>
            </a:r>
          </a:p>
          <a:p>
            <a:pPr algn="ctr"/>
            <a:endParaRPr lang="en-US" sz="2400" dirty="0">
              <a:solidFill>
                <a:schemeClr val="bg1"/>
              </a:solidFill>
              <a:latin typeface="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When:</a:t>
            </a:r>
          </a:p>
          <a:p>
            <a:pPr algn="ctr"/>
            <a:br>
              <a:rPr lang="en-US" sz="2400" dirty="0">
                <a:solidFill>
                  <a:schemeClr val="bg1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Where: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D13B7B4-245F-E64A-AEE7-A0FFC5CD0FBB}"/>
              </a:ext>
            </a:extLst>
          </p:cNvPr>
          <p:cNvSpPr/>
          <p:nvPr/>
        </p:nvSpPr>
        <p:spPr>
          <a:xfrm>
            <a:off x="0" y="0"/>
            <a:ext cx="9601200" cy="6400800"/>
          </a:xfrm>
          <a:prstGeom prst="rect">
            <a:avLst/>
          </a:prstGeom>
          <a:noFill/>
          <a:ln w="2540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009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4852C4A-78B7-9746-931A-4155C9F06D7E}"/>
              </a:ext>
            </a:extLst>
          </p:cNvPr>
          <p:cNvSpPr txBox="1"/>
          <p:nvPr/>
        </p:nvSpPr>
        <p:spPr>
          <a:xfrm>
            <a:off x="0" y="573024"/>
            <a:ext cx="9601200" cy="1249680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 anchorCtr="1">
            <a:norm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Headline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58FF28-B047-984A-8C3F-ACDD90238352}"/>
              </a:ext>
            </a:extLst>
          </p:cNvPr>
          <p:cNvSpPr txBox="1"/>
          <p:nvPr/>
        </p:nvSpPr>
        <p:spPr>
          <a:xfrm>
            <a:off x="146304" y="2194560"/>
            <a:ext cx="9314688" cy="40721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Details go here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1800" b="1" dirty="0">
                <a:solidFill>
                  <a:schemeClr val="bg1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When:</a:t>
            </a:r>
          </a:p>
          <a:p>
            <a:pPr algn="ctr"/>
            <a:br>
              <a:rPr lang="en-US" sz="1800" dirty="0">
                <a:solidFill>
                  <a:schemeClr val="bg1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800" b="1" dirty="0">
                <a:solidFill>
                  <a:schemeClr val="bg1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Where: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D13B7B4-245F-E64A-AEE7-A0FFC5CD0FBB}"/>
              </a:ext>
            </a:extLst>
          </p:cNvPr>
          <p:cNvSpPr/>
          <p:nvPr/>
        </p:nvSpPr>
        <p:spPr>
          <a:xfrm>
            <a:off x="0" y="0"/>
            <a:ext cx="9601200" cy="6400800"/>
          </a:xfrm>
          <a:prstGeom prst="rect">
            <a:avLst/>
          </a:prstGeom>
          <a:noFill/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046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C5B2C7-EB89-234B-A7C4-36C4CE10A298}"/>
              </a:ext>
            </a:extLst>
          </p:cNvPr>
          <p:cNvSpPr/>
          <p:nvPr/>
        </p:nvSpPr>
        <p:spPr>
          <a:xfrm>
            <a:off x="0" y="-1"/>
            <a:ext cx="4809033" cy="274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2E27B9-A7E8-3449-9F14-FD5E6F25C69B}"/>
              </a:ext>
            </a:extLst>
          </p:cNvPr>
          <p:cNvSpPr txBox="1"/>
          <p:nvPr/>
        </p:nvSpPr>
        <p:spPr>
          <a:xfrm>
            <a:off x="2510769" y="5486400"/>
            <a:ext cx="4579662" cy="609601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tx2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Office or Department Name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7843BC-DCA5-204C-915F-48A60F05EDF9}"/>
              </a:ext>
            </a:extLst>
          </p:cNvPr>
          <p:cNvSpPr txBox="1"/>
          <p:nvPr/>
        </p:nvSpPr>
        <p:spPr>
          <a:xfrm>
            <a:off x="234606" y="2788920"/>
            <a:ext cx="4339819" cy="254757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sz="2800" dirty="0">
                <a:solidFill>
                  <a:schemeClr val="tx2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When:</a:t>
            </a:r>
            <a:br>
              <a:rPr lang="en-US" sz="2800" dirty="0">
                <a:solidFill>
                  <a:schemeClr val="tx2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2800" b="1" dirty="0">
              <a:solidFill>
                <a:schemeClr val="tx2"/>
              </a:solidFill>
              <a:latin typeface="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r"/>
            <a:r>
              <a:rPr lang="en-US" sz="2800" dirty="0">
                <a:solidFill>
                  <a:schemeClr val="tx2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Where:</a:t>
            </a:r>
          </a:p>
          <a:p>
            <a:pPr algn="r"/>
            <a:endParaRPr lang="en-US" sz="2800" dirty="0">
              <a:solidFill>
                <a:schemeClr val="tx2"/>
              </a:solidFill>
              <a:latin typeface="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r"/>
            <a:r>
              <a:rPr lang="en-US" sz="2800" dirty="0">
                <a:solidFill>
                  <a:schemeClr val="tx2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Sponsored by:</a:t>
            </a:r>
          </a:p>
          <a:p>
            <a:pPr algn="r"/>
            <a:endParaRPr lang="en-US" sz="4400" dirty="0">
              <a:solidFill>
                <a:schemeClr val="tx2"/>
              </a:solidFill>
              <a:latin typeface="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57C360A9-2038-3D49-991E-6BEE5445956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800600" y="-1"/>
            <a:ext cx="4800600" cy="5486399"/>
          </a:xfrm>
        </p:spPr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30DF1FC-4264-1142-B9AA-8898DE9E6690}"/>
              </a:ext>
            </a:extLst>
          </p:cNvPr>
          <p:cNvCxnSpPr>
            <a:cxnSpLocks/>
          </p:cNvCxnSpPr>
          <p:nvPr/>
        </p:nvCxnSpPr>
        <p:spPr>
          <a:xfrm>
            <a:off x="-5621" y="5516378"/>
            <a:ext cx="9601200" cy="0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2F399E3E-F1C1-F642-9071-3ECDE8AB2B27}"/>
              </a:ext>
            </a:extLst>
          </p:cNvPr>
          <p:cNvSpPr/>
          <p:nvPr/>
        </p:nvSpPr>
        <p:spPr>
          <a:xfrm>
            <a:off x="234606" y="161146"/>
            <a:ext cx="4339819" cy="2447894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algn="r"/>
            <a:r>
              <a:rPr lang="en-US" sz="5400" b="1" dirty="0">
                <a:solidFill>
                  <a:schemeClr val="bg1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Headline goes here</a:t>
            </a:r>
          </a:p>
        </p:txBody>
      </p:sp>
    </p:spTree>
    <p:extLst>
      <p:ext uri="{BB962C8B-B14F-4D97-AF65-F5344CB8AC3E}">
        <p14:creationId xmlns:p14="http://schemas.microsoft.com/office/powerpoint/2010/main" val="4672746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FB641D8-BD53-4845-907A-76B92B38B2CC}"/>
              </a:ext>
            </a:extLst>
          </p:cNvPr>
          <p:cNvSpPr txBox="1"/>
          <p:nvPr/>
        </p:nvSpPr>
        <p:spPr>
          <a:xfrm>
            <a:off x="1143000" y="914400"/>
            <a:ext cx="7315200" cy="4572000"/>
          </a:xfrm>
          <a:prstGeom prst="rect">
            <a:avLst/>
          </a:prstGeom>
          <a:noFill/>
        </p:spPr>
        <p:txBody>
          <a:bodyPr wrap="square" rtlCol="0" anchor="ctr" anchorCtr="1"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Headline goes here</a:t>
            </a:r>
          </a:p>
          <a:p>
            <a:pPr algn="ctr"/>
            <a:endParaRPr lang="en-US" dirty="0">
              <a:solidFill>
                <a:schemeClr val="bg1"/>
              </a:solidFill>
              <a:latin typeface="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Subhead or details go here</a:t>
            </a:r>
          </a:p>
          <a:p>
            <a:pPr algn="ctr"/>
            <a:endParaRPr lang="en-US" dirty="0">
              <a:solidFill>
                <a:schemeClr val="bg1"/>
              </a:solidFill>
              <a:latin typeface="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Any additional information</a:t>
            </a:r>
          </a:p>
          <a:p>
            <a:pPr algn="ctr"/>
            <a:endParaRPr lang="en-US" sz="1400" dirty="0">
              <a:solidFill>
                <a:schemeClr val="bg1"/>
              </a:solidFill>
              <a:latin typeface="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1400" i="1" dirty="0">
                <a:solidFill>
                  <a:schemeClr val="bg1"/>
                </a:solidFill>
                <a:latin typeface=""/>
                <a:cs typeface="Arial" panose="020B0604020202020204" pitchFamily="34" charset="0"/>
              </a:rPr>
              <a:t>(to change color of background, go to “Format -&gt; Slide Background” and select “solid fill”)</a:t>
            </a:r>
          </a:p>
        </p:txBody>
      </p:sp>
      <p:sp>
        <p:nvSpPr>
          <p:cNvPr id="4" name="Triangle 3">
            <a:extLst>
              <a:ext uri="{FF2B5EF4-FFF2-40B4-BE49-F238E27FC236}">
                <a16:creationId xmlns:a16="http://schemas.microsoft.com/office/drawing/2014/main" id="{D55537B9-D8C1-5741-B4A9-600D4F2D4378}"/>
              </a:ext>
            </a:extLst>
          </p:cNvPr>
          <p:cNvSpPr/>
          <p:nvPr/>
        </p:nvSpPr>
        <p:spPr>
          <a:xfrm rot="5400000">
            <a:off x="-626145" y="619270"/>
            <a:ext cx="2943118" cy="1704579"/>
          </a:xfrm>
          <a:custGeom>
            <a:avLst/>
            <a:gdLst>
              <a:gd name="connsiteX0" fmla="*/ 0 w 2960104"/>
              <a:gd name="connsiteY0" fmla="*/ 2551814 h 2551814"/>
              <a:gd name="connsiteX1" fmla="*/ 1480052 w 2960104"/>
              <a:gd name="connsiteY1" fmla="*/ 0 h 2551814"/>
              <a:gd name="connsiteX2" fmla="*/ 2960104 w 2960104"/>
              <a:gd name="connsiteY2" fmla="*/ 2551814 h 2551814"/>
              <a:gd name="connsiteX3" fmla="*/ 0 w 2960104"/>
              <a:gd name="connsiteY3" fmla="*/ 2551814 h 2551814"/>
              <a:gd name="connsiteX0" fmla="*/ 7104 w 2967208"/>
              <a:gd name="connsiteY0" fmla="*/ 1697704 h 1697704"/>
              <a:gd name="connsiteX1" fmla="*/ 0 w 2967208"/>
              <a:gd name="connsiteY1" fmla="*/ 0 h 1697704"/>
              <a:gd name="connsiteX2" fmla="*/ 2967208 w 2967208"/>
              <a:gd name="connsiteY2" fmla="*/ 1697704 h 1697704"/>
              <a:gd name="connsiteX3" fmla="*/ 7104 w 2967208"/>
              <a:gd name="connsiteY3" fmla="*/ 1697704 h 1697704"/>
              <a:gd name="connsiteX0" fmla="*/ 7104 w 2881239"/>
              <a:gd name="connsiteY0" fmla="*/ 1697704 h 1697704"/>
              <a:gd name="connsiteX1" fmla="*/ 0 w 2881239"/>
              <a:gd name="connsiteY1" fmla="*/ 0 h 1697704"/>
              <a:gd name="connsiteX2" fmla="*/ 2881239 w 2881239"/>
              <a:gd name="connsiteY2" fmla="*/ 1697704 h 1697704"/>
              <a:gd name="connsiteX3" fmla="*/ 7104 w 2881239"/>
              <a:gd name="connsiteY3" fmla="*/ 1697704 h 1697704"/>
              <a:gd name="connsiteX0" fmla="*/ 7104 w 2943118"/>
              <a:gd name="connsiteY0" fmla="*/ 1697704 h 1704579"/>
              <a:gd name="connsiteX1" fmla="*/ 0 w 2943118"/>
              <a:gd name="connsiteY1" fmla="*/ 0 h 1704579"/>
              <a:gd name="connsiteX2" fmla="*/ 2943118 w 2943118"/>
              <a:gd name="connsiteY2" fmla="*/ 1704579 h 1704579"/>
              <a:gd name="connsiteX3" fmla="*/ 7104 w 2943118"/>
              <a:gd name="connsiteY3" fmla="*/ 1697704 h 1704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3118" h="1704579">
                <a:moveTo>
                  <a:pt x="7104" y="1697704"/>
                </a:moveTo>
                <a:lnTo>
                  <a:pt x="0" y="0"/>
                </a:lnTo>
                <a:lnTo>
                  <a:pt x="2943118" y="1704579"/>
                </a:lnTo>
                <a:lnTo>
                  <a:pt x="7104" y="169770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iangle 3">
            <a:extLst>
              <a:ext uri="{FF2B5EF4-FFF2-40B4-BE49-F238E27FC236}">
                <a16:creationId xmlns:a16="http://schemas.microsoft.com/office/drawing/2014/main" id="{4AC2E25B-A42C-844C-8FD3-2B6EA730D5B9}"/>
              </a:ext>
            </a:extLst>
          </p:cNvPr>
          <p:cNvSpPr/>
          <p:nvPr/>
        </p:nvSpPr>
        <p:spPr>
          <a:xfrm rot="16200000">
            <a:off x="7277351" y="4076951"/>
            <a:ext cx="2943118" cy="1704579"/>
          </a:xfrm>
          <a:custGeom>
            <a:avLst/>
            <a:gdLst>
              <a:gd name="connsiteX0" fmla="*/ 0 w 2960104"/>
              <a:gd name="connsiteY0" fmla="*/ 2551814 h 2551814"/>
              <a:gd name="connsiteX1" fmla="*/ 1480052 w 2960104"/>
              <a:gd name="connsiteY1" fmla="*/ 0 h 2551814"/>
              <a:gd name="connsiteX2" fmla="*/ 2960104 w 2960104"/>
              <a:gd name="connsiteY2" fmla="*/ 2551814 h 2551814"/>
              <a:gd name="connsiteX3" fmla="*/ 0 w 2960104"/>
              <a:gd name="connsiteY3" fmla="*/ 2551814 h 2551814"/>
              <a:gd name="connsiteX0" fmla="*/ 7104 w 2967208"/>
              <a:gd name="connsiteY0" fmla="*/ 1697704 h 1697704"/>
              <a:gd name="connsiteX1" fmla="*/ 0 w 2967208"/>
              <a:gd name="connsiteY1" fmla="*/ 0 h 1697704"/>
              <a:gd name="connsiteX2" fmla="*/ 2967208 w 2967208"/>
              <a:gd name="connsiteY2" fmla="*/ 1697704 h 1697704"/>
              <a:gd name="connsiteX3" fmla="*/ 7104 w 2967208"/>
              <a:gd name="connsiteY3" fmla="*/ 1697704 h 1697704"/>
              <a:gd name="connsiteX0" fmla="*/ 7104 w 2881239"/>
              <a:gd name="connsiteY0" fmla="*/ 1697704 h 1697704"/>
              <a:gd name="connsiteX1" fmla="*/ 0 w 2881239"/>
              <a:gd name="connsiteY1" fmla="*/ 0 h 1697704"/>
              <a:gd name="connsiteX2" fmla="*/ 2881239 w 2881239"/>
              <a:gd name="connsiteY2" fmla="*/ 1697704 h 1697704"/>
              <a:gd name="connsiteX3" fmla="*/ 7104 w 2881239"/>
              <a:gd name="connsiteY3" fmla="*/ 1697704 h 1697704"/>
              <a:gd name="connsiteX0" fmla="*/ 7104 w 2943118"/>
              <a:gd name="connsiteY0" fmla="*/ 1697704 h 1704579"/>
              <a:gd name="connsiteX1" fmla="*/ 0 w 2943118"/>
              <a:gd name="connsiteY1" fmla="*/ 0 h 1704579"/>
              <a:gd name="connsiteX2" fmla="*/ 2943118 w 2943118"/>
              <a:gd name="connsiteY2" fmla="*/ 1704579 h 1704579"/>
              <a:gd name="connsiteX3" fmla="*/ 7104 w 2943118"/>
              <a:gd name="connsiteY3" fmla="*/ 1697704 h 1704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3118" h="1704579">
                <a:moveTo>
                  <a:pt x="7104" y="1697704"/>
                </a:moveTo>
                <a:lnTo>
                  <a:pt x="0" y="0"/>
                </a:lnTo>
                <a:lnTo>
                  <a:pt x="2943118" y="1704579"/>
                </a:lnTo>
                <a:lnTo>
                  <a:pt x="7104" y="169770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8342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CDCEB89-DE4D-7548-806E-BDF2254A612F}"/>
              </a:ext>
            </a:extLst>
          </p:cNvPr>
          <p:cNvSpPr/>
          <p:nvPr/>
        </p:nvSpPr>
        <p:spPr>
          <a:xfrm>
            <a:off x="0" y="0"/>
            <a:ext cx="9601200" cy="6400800"/>
          </a:xfrm>
          <a:prstGeom prst="rect">
            <a:avLst/>
          </a:prstGeom>
          <a:solidFill>
            <a:schemeClr val="tx2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B641D8-BD53-4845-907A-76B92B38B2CC}"/>
              </a:ext>
            </a:extLst>
          </p:cNvPr>
          <p:cNvSpPr txBox="1"/>
          <p:nvPr/>
        </p:nvSpPr>
        <p:spPr>
          <a:xfrm>
            <a:off x="1143000" y="914400"/>
            <a:ext cx="7315200" cy="4572000"/>
          </a:xfrm>
          <a:prstGeom prst="rect">
            <a:avLst/>
          </a:prstGeom>
          <a:noFill/>
        </p:spPr>
        <p:txBody>
          <a:bodyPr wrap="square" rtlCol="0" anchor="ctr" anchorCtr="1"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Headline goes here</a:t>
            </a:r>
          </a:p>
          <a:p>
            <a:pPr algn="ctr"/>
            <a:endParaRPr lang="en-US" dirty="0">
              <a:solidFill>
                <a:schemeClr val="bg1"/>
              </a:solidFill>
              <a:latin typeface="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Subhead or details go here</a:t>
            </a:r>
          </a:p>
          <a:p>
            <a:pPr algn="ctr"/>
            <a:endParaRPr lang="en-US" dirty="0">
              <a:solidFill>
                <a:schemeClr val="bg1"/>
              </a:solidFill>
              <a:latin typeface="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Any additional information</a:t>
            </a:r>
          </a:p>
          <a:p>
            <a:pPr algn="ctr"/>
            <a:endParaRPr lang="en-US" sz="1400" dirty="0">
              <a:solidFill>
                <a:schemeClr val="bg1"/>
              </a:solidFill>
              <a:latin typeface="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1400" i="1" dirty="0">
                <a:solidFill>
                  <a:schemeClr val="bg1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(to use photo as background of slide, go to “Format -&gt; Slide Background” and select “Picture or texture fill”)</a:t>
            </a:r>
          </a:p>
        </p:txBody>
      </p:sp>
      <p:sp>
        <p:nvSpPr>
          <p:cNvPr id="4" name="Triangle 3">
            <a:extLst>
              <a:ext uri="{FF2B5EF4-FFF2-40B4-BE49-F238E27FC236}">
                <a16:creationId xmlns:a16="http://schemas.microsoft.com/office/drawing/2014/main" id="{7171E43F-B039-7440-B4F6-7E2E2ED5E90A}"/>
              </a:ext>
            </a:extLst>
          </p:cNvPr>
          <p:cNvSpPr/>
          <p:nvPr/>
        </p:nvSpPr>
        <p:spPr>
          <a:xfrm rot="5400000">
            <a:off x="-626145" y="619270"/>
            <a:ext cx="2943118" cy="1704579"/>
          </a:xfrm>
          <a:custGeom>
            <a:avLst/>
            <a:gdLst>
              <a:gd name="connsiteX0" fmla="*/ 0 w 2960104"/>
              <a:gd name="connsiteY0" fmla="*/ 2551814 h 2551814"/>
              <a:gd name="connsiteX1" fmla="*/ 1480052 w 2960104"/>
              <a:gd name="connsiteY1" fmla="*/ 0 h 2551814"/>
              <a:gd name="connsiteX2" fmla="*/ 2960104 w 2960104"/>
              <a:gd name="connsiteY2" fmla="*/ 2551814 h 2551814"/>
              <a:gd name="connsiteX3" fmla="*/ 0 w 2960104"/>
              <a:gd name="connsiteY3" fmla="*/ 2551814 h 2551814"/>
              <a:gd name="connsiteX0" fmla="*/ 7104 w 2967208"/>
              <a:gd name="connsiteY0" fmla="*/ 1697704 h 1697704"/>
              <a:gd name="connsiteX1" fmla="*/ 0 w 2967208"/>
              <a:gd name="connsiteY1" fmla="*/ 0 h 1697704"/>
              <a:gd name="connsiteX2" fmla="*/ 2967208 w 2967208"/>
              <a:gd name="connsiteY2" fmla="*/ 1697704 h 1697704"/>
              <a:gd name="connsiteX3" fmla="*/ 7104 w 2967208"/>
              <a:gd name="connsiteY3" fmla="*/ 1697704 h 1697704"/>
              <a:gd name="connsiteX0" fmla="*/ 7104 w 2881239"/>
              <a:gd name="connsiteY0" fmla="*/ 1697704 h 1697704"/>
              <a:gd name="connsiteX1" fmla="*/ 0 w 2881239"/>
              <a:gd name="connsiteY1" fmla="*/ 0 h 1697704"/>
              <a:gd name="connsiteX2" fmla="*/ 2881239 w 2881239"/>
              <a:gd name="connsiteY2" fmla="*/ 1697704 h 1697704"/>
              <a:gd name="connsiteX3" fmla="*/ 7104 w 2881239"/>
              <a:gd name="connsiteY3" fmla="*/ 1697704 h 1697704"/>
              <a:gd name="connsiteX0" fmla="*/ 7104 w 2943118"/>
              <a:gd name="connsiteY0" fmla="*/ 1697704 h 1704579"/>
              <a:gd name="connsiteX1" fmla="*/ 0 w 2943118"/>
              <a:gd name="connsiteY1" fmla="*/ 0 h 1704579"/>
              <a:gd name="connsiteX2" fmla="*/ 2943118 w 2943118"/>
              <a:gd name="connsiteY2" fmla="*/ 1704579 h 1704579"/>
              <a:gd name="connsiteX3" fmla="*/ 7104 w 2943118"/>
              <a:gd name="connsiteY3" fmla="*/ 1697704 h 1704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3118" h="1704579">
                <a:moveTo>
                  <a:pt x="7104" y="1697704"/>
                </a:moveTo>
                <a:lnTo>
                  <a:pt x="0" y="0"/>
                </a:lnTo>
                <a:lnTo>
                  <a:pt x="2943118" y="1704579"/>
                </a:lnTo>
                <a:lnTo>
                  <a:pt x="7104" y="16977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iangle 3">
            <a:extLst>
              <a:ext uri="{FF2B5EF4-FFF2-40B4-BE49-F238E27FC236}">
                <a16:creationId xmlns:a16="http://schemas.microsoft.com/office/drawing/2014/main" id="{6738AD1E-385C-6048-9F34-482621FE0BE3}"/>
              </a:ext>
            </a:extLst>
          </p:cNvPr>
          <p:cNvSpPr/>
          <p:nvPr/>
        </p:nvSpPr>
        <p:spPr>
          <a:xfrm rot="16200000">
            <a:off x="7277351" y="4076951"/>
            <a:ext cx="2943118" cy="1704579"/>
          </a:xfrm>
          <a:custGeom>
            <a:avLst/>
            <a:gdLst>
              <a:gd name="connsiteX0" fmla="*/ 0 w 2960104"/>
              <a:gd name="connsiteY0" fmla="*/ 2551814 h 2551814"/>
              <a:gd name="connsiteX1" fmla="*/ 1480052 w 2960104"/>
              <a:gd name="connsiteY1" fmla="*/ 0 h 2551814"/>
              <a:gd name="connsiteX2" fmla="*/ 2960104 w 2960104"/>
              <a:gd name="connsiteY2" fmla="*/ 2551814 h 2551814"/>
              <a:gd name="connsiteX3" fmla="*/ 0 w 2960104"/>
              <a:gd name="connsiteY3" fmla="*/ 2551814 h 2551814"/>
              <a:gd name="connsiteX0" fmla="*/ 7104 w 2967208"/>
              <a:gd name="connsiteY0" fmla="*/ 1697704 h 1697704"/>
              <a:gd name="connsiteX1" fmla="*/ 0 w 2967208"/>
              <a:gd name="connsiteY1" fmla="*/ 0 h 1697704"/>
              <a:gd name="connsiteX2" fmla="*/ 2967208 w 2967208"/>
              <a:gd name="connsiteY2" fmla="*/ 1697704 h 1697704"/>
              <a:gd name="connsiteX3" fmla="*/ 7104 w 2967208"/>
              <a:gd name="connsiteY3" fmla="*/ 1697704 h 1697704"/>
              <a:gd name="connsiteX0" fmla="*/ 7104 w 2881239"/>
              <a:gd name="connsiteY0" fmla="*/ 1697704 h 1697704"/>
              <a:gd name="connsiteX1" fmla="*/ 0 w 2881239"/>
              <a:gd name="connsiteY1" fmla="*/ 0 h 1697704"/>
              <a:gd name="connsiteX2" fmla="*/ 2881239 w 2881239"/>
              <a:gd name="connsiteY2" fmla="*/ 1697704 h 1697704"/>
              <a:gd name="connsiteX3" fmla="*/ 7104 w 2881239"/>
              <a:gd name="connsiteY3" fmla="*/ 1697704 h 1697704"/>
              <a:gd name="connsiteX0" fmla="*/ 7104 w 2943118"/>
              <a:gd name="connsiteY0" fmla="*/ 1697704 h 1704579"/>
              <a:gd name="connsiteX1" fmla="*/ 0 w 2943118"/>
              <a:gd name="connsiteY1" fmla="*/ 0 h 1704579"/>
              <a:gd name="connsiteX2" fmla="*/ 2943118 w 2943118"/>
              <a:gd name="connsiteY2" fmla="*/ 1704579 h 1704579"/>
              <a:gd name="connsiteX3" fmla="*/ 7104 w 2943118"/>
              <a:gd name="connsiteY3" fmla="*/ 1697704 h 1704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3118" h="1704579">
                <a:moveTo>
                  <a:pt x="7104" y="1697704"/>
                </a:moveTo>
                <a:lnTo>
                  <a:pt x="0" y="0"/>
                </a:lnTo>
                <a:lnTo>
                  <a:pt x="2943118" y="1704579"/>
                </a:lnTo>
                <a:lnTo>
                  <a:pt x="7104" y="16977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45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42E27B9-A7E8-3449-9F14-FD5E6F25C69B}"/>
              </a:ext>
            </a:extLst>
          </p:cNvPr>
          <p:cNvSpPr txBox="1"/>
          <p:nvPr/>
        </p:nvSpPr>
        <p:spPr>
          <a:xfrm>
            <a:off x="232181" y="5486400"/>
            <a:ext cx="4579662" cy="609601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r>
              <a:rPr lang="en-US" sz="1200" b="1" dirty="0">
                <a:solidFill>
                  <a:schemeClr val="tx2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Office or Department Name or logo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7843BC-DCA5-204C-915F-48A60F05EDF9}"/>
              </a:ext>
            </a:extLst>
          </p:cNvPr>
          <p:cNvSpPr txBox="1"/>
          <p:nvPr/>
        </p:nvSpPr>
        <p:spPr>
          <a:xfrm>
            <a:off x="0" y="314793"/>
            <a:ext cx="9601200" cy="47069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5400" b="1" dirty="0">
                <a:solidFill>
                  <a:schemeClr val="tx2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Headline or event title goes here</a:t>
            </a:r>
          </a:p>
          <a:p>
            <a:pPr algn="ctr"/>
            <a:r>
              <a:rPr lang="en-US" sz="3600" dirty="0">
                <a:solidFill>
                  <a:schemeClr val="tx2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Subhead</a:t>
            </a:r>
          </a:p>
          <a:p>
            <a:pPr algn="ctr"/>
            <a:endParaRPr lang="en-US" sz="3200" b="1" dirty="0">
              <a:solidFill>
                <a:schemeClr val="tx2"/>
              </a:solidFill>
              <a:latin typeface="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800" dirty="0">
                <a:solidFill>
                  <a:schemeClr val="tx2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Dates or deadlines go here</a:t>
            </a:r>
          </a:p>
        </p:txBody>
      </p:sp>
    </p:spTree>
    <p:extLst>
      <p:ext uri="{BB962C8B-B14F-4D97-AF65-F5344CB8AC3E}">
        <p14:creationId xmlns:p14="http://schemas.microsoft.com/office/powerpoint/2010/main" val="3866256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2D461D-0489-1F44-9696-9FDCCC3C385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tx2"/>
                </a:solidFill>
                <a:latin typeface="Uniform Regular" pitchFamily="2" charset="77"/>
                <a:ea typeface="+mn-ea"/>
                <a:cs typeface="+mn-cs"/>
              </a:rPr>
              <a:t>Headline or event title goes 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06FEF4-6F77-4486-B01D-5C4CE16C13D7}"/>
              </a:ext>
            </a:extLst>
          </p:cNvPr>
          <p:cNvSpPr txBox="1"/>
          <p:nvPr/>
        </p:nvSpPr>
        <p:spPr>
          <a:xfrm>
            <a:off x="3502256" y="3289328"/>
            <a:ext cx="2378479" cy="41203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2009" tIns="36005" rIns="72009" bIns="36005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205" dirty="0">
                <a:solidFill>
                  <a:schemeClr val="tx2"/>
                </a:solidFill>
                <a:latin typeface="Uniform Regular" pitchFamily="2" charset="77"/>
              </a:rPr>
              <a:t>Details go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58B68F7-1F50-DDBE-7163-319A11F1D4F7}"/>
              </a:ext>
            </a:extLst>
          </p:cNvPr>
          <p:cNvSpPr txBox="1"/>
          <p:nvPr/>
        </p:nvSpPr>
        <p:spPr>
          <a:xfrm>
            <a:off x="8295063" y="5194676"/>
            <a:ext cx="1254984" cy="480061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r>
              <a:rPr lang="en-US" sz="945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Office or Department Name or logo</a:t>
            </a:r>
          </a:p>
        </p:txBody>
      </p:sp>
    </p:spTree>
    <p:extLst>
      <p:ext uri="{BB962C8B-B14F-4D97-AF65-F5344CB8AC3E}">
        <p14:creationId xmlns:p14="http://schemas.microsoft.com/office/powerpoint/2010/main" val="2551237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769D9E-D95A-724B-9488-3CB6E62FA5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599482" y="3164422"/>
            <a:ext cx="4402237" cy="1761304"/>
          </a:xfrm>
        </p:spPr>
        <p:txBody>
          <a:bodyPr/>
          <a:lstStyle/>
          <a:p>
            <a:r>
              <a:rPr lang="en-US" dirty="0"/>
              <a:t>Details go 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D71E7D-5AC3-4D65-D71B-E19F2365E079}"/>
              </a:ext>
            </a:extLst>
          </p:cNvPr>
          <p:cNvSpPr txBox="1"/>
          <p:nvPr/>
        </p:nvSpPr>
        <p:spPr>
          <a:xfrm>
            <a:off x="8126730" y="5175972"/>
            <a:ext cx="1254984" cy="480061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r>
              <a:rPr lang="en-US" sz="945" dirty="0">
                <a:solidFill>
                  <a:srgbClr val="002D72"/>
                </a:solidFill>
                <a:latin typeface="Uniform Regular" pitchFamily="2" charset="77"/>
              </a:rPr>
              <a:t>Office or Department Name or logo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0B69BB3-F8CC-E29B-0D81-5587EF3E5294}"/>
              </a:ext>
            </a:extLst>
          </p:cNvPr>
          <p:cNvSpPr txBox="1">
            <a:spLocks/>
          </p:cNvSpPr>
          <p:nvPr/>
        </p:nvSpPr>
        <p:spPr>
          <a:xfrm>
            <a:off x="1740217" y="1350169"/>
            <a:ext cx="4402237" cy="1761304"/>
          </a:xfrm>
          <a:prstGeom prst="rect">
            <a:avLst/>
          </a:prstGeom>
        </p:spPr>
        <p:txBody>
          <a:bodyPr vert="horz" lIns="72009" tIns="36005" rIns="72009" bIns="36005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Tx/>
              <a:buNone/>
              <a:defRPr sz="2400" b="0" i="0" kern="1200">
                <a:solidFill>
                  <a:schemeClr val="bg1"/>
                </a:solidFill>
                <a:latin typeface="Uniform Regular" pitchFamily="2" charset="77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bg1"/>
                </a:solidFill>
                <a:latin typeface="Uniform Regular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bg1"/>
                </a:solidFill>
                <a:latin typeface="Uniform Regular" pitchFamily="2" charset="77"/>
                <a:ea typeface="+mn-ea"/>
                <a:cs typeface="+mn-cs"/>
              </a:defRPr>
            </a:lvl3pPr>
            <a:lvl4pPr marL="1657350" indent="-2857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bg1"/>
                </a:solidFill>
                <a:latin typeface="Uniform Regular" pitchFamily="2" charset="77"/>
                <a:ea typeface="+mn-ea"/>
                <a:cs typeface="+mn-cs"/>
              </a:defRPr>
            </a:lvl4pPr>
            <a:lvl5pPr marL="2114550" indent="-2857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bg1"/>
                </a:solidFill>
                <a:latin typeface="Uniform Regular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35" b="1"/>
              <a:t>Headline or event title goes here</a:t>
            </a:r>
            <a:endParaRPr lang="en-US" sz="2835" b="1" dirty="0"/>
          </a:p>
        </p:txBody>
      </p:sp>
    </p:spTree>
    <p:extLst>
      <p:ext uri="{BB962C8B-B14F-4D97-AF65-F5344CB8AC3E}">
        <p14:creationId xmlns:p14="http://schemas.microsoft.com/office/powerpoint/2010/main" val="1375098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E62462C-A31B-614E-BB2E-7508D201B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665" y="335243"/>
            <a:ext cx="8281035" cy="1237192"/>
          </a:xfrm>
        </p:spPr>
        <p:txBody>
          <a:bodyPr/>
          <a:lstStyle/>
          <a:p>
            <a:r>
              <a:rPr lang="en-US" dirty="0">
                <a:solidFill>
                  <a:srgbClr val="002D72"/>
                </a:solidFill>
              </a:rPr>
              <a:t>Headline or event title goes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A2B87F-09DE-9E48-BCF0-3AF8B0B753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solidFill>
                  <a:srgbClr val="002D72"/>
                </a:solidFill>
              </a:rPr>
              <a:t>Details go here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397D7E02-B2EF-F958-CF8A-629B139F199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4707" y="5382413"/>
            <a:ext cx="1398447" cy="661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514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F30F8-17E7-FA43-AB91-9D8A73C5C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Headline or event title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ADBC94-3B79-2D49-83F4-D705EC20BA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Details go here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3040303-B8E4-5D20-93AF-8134A9DF0EC9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7380664" y="1970690"/>
            <a:ext cx="2222938" cy="4430110"/>
            <a:chOff x="7380664" y="1970690"/>
            <a:chExt cx="2222938" cy="4430110"/>
          </a:xfrm>
        </p:grpSpPr>
        <p:sp>
          <p:nvSpPr>
            <p:cNvPr id="7" name="Right Triangle 6">
              <a:extLst>
                <a:ext uri="{FF2B5EF4-FFF2-40B4-BE49-F238E27FC236}">
                  <a16:creationId xmlns:a16="http://schemas.microsoft.com/office/drawing/2014/main" id="{1EB9B5FD-8023-2066-4E02-6D166675B27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6200000">
              <a:off x="6277078" y="3074276"/>
              <a:ext cx="4430110" cy="2222938"/>
            </a:xfrm>
            <a:prstGeom prst="rt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 descr="Logo&#10;&#10;Description automatically generated">
              <a:extLst>
                <a:ext uri="{FF2B5EF4-FFF2-40B4-BE49-F238E27FC236}">
                  <a16:creationId xmlns:a16="http://schemas.microsoft.com/office/drawing/2014/main" id="{413CFE3A-84AB-D0B8-3463-12D1F2C6C377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954707" y="5382413"/>
              <a:ext cx="1398447" cy="6610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59788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1FF66-4E0A-6B47-80BC-34FFAEA1A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53" b="1" dirty="0">
                <a:solidFill>
                  <a:srgbClr val="002D72"/>
                </a:solidFill>
                <a:latin typeface="Uniform Condensed Bold" pitchFamily="2" charset="77"/>
              </a:rPr>
              <a:t>Headline or event title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4FE51F-16EE-AA46-9C46-058CB48306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Subhead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702C68-4518-6543-B342-759C388E39F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Details go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63EB82-BA34-B54A-BB13-8C24A81D66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Subhead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2A1E81-63A6-314A-89C5-508DE9BBC07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Details go here</a:t>
            </a:r>
          </a:p>
        </p:txBody>
      </p:sp>
    </p:spTree>
    <p:extLst>
      <p:ext uri="{BB962C8B-B14F-4D97-AF65-F5344CB8AC3E}">
        <p14:creationId xmlns:p14="http://schemas.microsoft.com/office/powerpoint/2010/main" val="205719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C85D6-0AAA-804E-8AE9-92D0802A6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Headline or event title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89B9E5-82CE-9C44-8730-FD23622085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60082" y="1931194"/>
            <a:ext cx="8598218" cy="3053066"/>
          </a:xfrm>
        </p:spPr>
        <p:txBody>
          <a:bodyPr/>
          <a:lstStyle/>
          <a:p>
            <a:r>
              <a:rPr lang="en-US" dirty="0"/>
              <a:t>Details go here</a:t>
            </a:r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EE6E7CC8-027D-2938-3330-530F0F9DA63E}"/>
              </a:ext>
            </a:extLst>
          </p:cNvPr>
          <p:cNvSpPr/>
          <p:nvPr/>
        </p:nvSpPr>
        <p:spPr>
          <a:xfrm rot="16200000">
            <a:off x="6277078" y="3074276"/>
            <a:ext cx="4430110" cy="2222938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372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42E27B9-A7E8-3449-9F14-FD5E6F25C69B}"/>
              </a:ext>
            </a:extLst>
          </p:cNvPr>
          <p:cNvSpPr txBox="1"/>
          <p:nvPr/>
        </p:nvSpPr>
        <p:spPr>
          <a:xfrm>
            <a:off x="232181" y="5486400"/>
            <a:ext cx="4579662" cy="609601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Office or Department Name or logo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7843BC-DCA5-204C-915F-48A60F05EDF9}"/>
              </a:ext>
            </a:extLst>
          </p:cNvPr>
          <p:cNvSpPr txBox="1"/>
          <p:nvPr/>
        </p:nvSpPr>
        <p:spPr>
          <a:xfrm>
            <a:off x="0" y="314793"/>
            <a:ext cx="9601200" cy="47069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5400" b="1" dirty="0">
                <a:solidFill>
                  <a:schemeClr val="bg2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Headline or event title goes here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Subhead</a:t>
            </a:r>
          </a:p>
          <a:p>
            <a:pPr algn="ctr"/>
            <a:endParaRPr lang="en-US" sz="3200" b="1" dirty="0">
              <a:solidFill>
                <a:schemeClr val="bg1"/>
              </a:solidFill>
              <a:latin typeface="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"/>
                <a:ea typeface="Verdana" panose="020B0604030504040204" pitchFamily="34" charset="0"/>
                <a:cs typeface="Verdana" panose="020B0604030504040204" pitchFamily="34" charset="0"/>
              </a:rPr>
              <a:t>Dates or deadlines go here</a:t>
            </a:r>
          </a:p>
        </p:txBody>
      </p:sp>
    </p:spTree>
    <p:extLst>
      <p:ext uri="{BB962C8B-B14F-4D97-AF65-F5344CB8AC3E}">
        <p14:creationId xmlns:p14="http://schemas.microsoft.com/office/powerpoint/2010/main" val="4043933958"/>
      </p:ext>
    </p:extLst>
  </p:cSld>
  <p:clrMapOvr>
    <a:masterClrMapping/>
  </p:clrMapOvr>
</p:sld>
</file>

<file path=ppt/theme/theme1.xml><?xml version="1.0" encoding="utf-8"?>
<a:theme xmlns:a="http://schemas.openxmlformats.org/drawingml/2006/main" name="Pace-New-Branding">
  <a:themeElements>
    <a:clrScheme name="Custom 1">
      <a:dk1>
        <a:srgbClr val="000000"/>
      </a:dk1>
      <a:lt1>
        <a:srgbClr val="FFFFFF"/>
      </a:lt1>
      <a:dk2>
        <a:srgbClr val="002E76"/>
      </a:dk2>
      <a:lt2>
        <a:srgbClr val="FFB81C"/>
      </a:lt2>
      <a:accent1>
        <a:srgbClr val="418ACB"/>
      </a:accent1>
      <a:accent2>
        <a:srgbClr val="009CDE"/>
      </a:accent2>
      <a:accent3>
        <a:srgbClr val="F85957"/>
      </a:accent3>
      <a:accent4>
        <a:srgbClr val="A33BA7"/>
      </a:accent4>
      <a:accent5>
        <a:srgbClr val="71CC98"/>
      </a:accent5>
      <a:accent6>
        <a:srgbClr val="FFB81C"/>
      </a:accent6>
      <a:hlink>
        <a:srgbClr val="009CDE"/>
      </a:hlink>
      <a:folHlink>
        <a:srgbClr val="A33AA7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ce-New-Branding" id="{3398AC29-25C7-8E43-B77D-A1D1C586C9AB}" vid="{20950CD3-E3A3-4249-81E8-03DB364C1A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Pace-New-Branding</Template>
  <TotalTime>2532</TotalTime>
  <Words>430</Words>
  <Application>Microsoft Office PowerPoint</Application>
  <PresentationFormat>Custom</PresentationFormat>
  <Paragraphs>100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Uniform Condensed Bold</vt:lpstr>
      <vt:lpstr>Uniform Regular</vt:lpstr>
      <vt:lpstr>Verdana</vt:lpstr>
      <vt:lpstr>Pace-New-Branding</vt:lpstr>
      <vt:lpstr>Template Guidelines:</vt:lpstr>
      <vt:lpstr>PowerPoint Presentation</vt:lpstr>
      <vt:lpstr>PowerPoint Presentation</vt:lpstr>
      <vt:lpstr>PowerPoint Presentation</vt:lpstr>
      <vt:lpstr>Headline or event title goes here</vt:lpstr>
      <vt:lpstr>Headline or event title goes here</vt:lpstr>
      <vt:lpstr>Headline or event title goes here</vt:lpstr>
      <vt:lpstr>Headline or event title goes here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Donner Gonzalez, Ms. Ana</cp:lastModifiedBy>
  <cp:revision>42</cp:revision>
  <cp:lastPrinted>2019-02-26T21:36:12Z</cp:lastPrinted>
  <dcterms:created xsi:type="dcterms:W3CDTF">2019-02-15T14:38:17Z</dcterms:created>
  <dcterms:modified xsi:type="dcterms:W3CDTF">2023-04-14T15:10:50Z</dcterms:modified>
</cp:coreProperties>
</file>