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9"/>
  </p:handoutMasterIdLst>
  <p:sldIdLst>
    <p:sldId id="268" r:id="rId2"/>
    <p:sldId id="256" r:id="rId3"/>
    <p:sldId id="270" r:id="rId4"/>
    <p:sldId id="272" r:id="rId5"/>
    <p:sldId id="273" r:id="rId6"/>
    <p:sldId id="274" r:id="rId7"/>
    <p:sldId id="275" r:id="rId8"/>
    <p:sldId id="271" r:id="rId9"/>
    <p:sldId id="269" r:id="rId10"/>
    <p:sldId id="258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6400800" cy="9144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/>
    <p:restoredTop sz="94640"/>
  </p:normalViewPr>
  <p:slideViewPr>
    <p:cSldViewPr snapToGrid="0" snapToObjects="1">
      <p:cViewPr varScale="1">
        <p:scale>
          <a:sx n="96" d="100"/>
          <a:sy n="96" d="100"/>
        </p:scale>
        <p:origin x="3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07D994-6BA7-5840-8CD2-C085D3C71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72091-9946-5147-AFD5-555E43574A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2EC68-179F-2E42-8A95-E6CE711CE6CD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667F4-8740-B74F-A210-0AC8336B0D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52634-C19E-DB4E-8E76-C3782D1477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44F89-28A3-4149-A5CE-A0AD7BCE5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9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496484"/>
            <a:ext cx="5440680" cy="3183467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4802717"/>
            <a:ext cx="4800600" cy="2207683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548-24AE-5D4E-AD97-0B23A3A72ACA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4A2-FE03-E540-9859-C7A654D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9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548-24AE-5D4E-AD97-0B23A3A72ACA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4A2-FE03-E540-9859-C7A654D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486834"/>
            <a:ext cx="138017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486834"/>
            <a:ext cx="406050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548-24AE-5D4E-AD97-0B23A3A72ACA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4A2-FE03-E540-9859-C7A654D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1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B26D83-C5D5-AA4E-ABED-ADA6D0F3C6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400800" cy="4023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548-24AE-5D4E-AD97-0B23A3A72ACA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4A2-FE03-E540-9859-C7A654D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3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2279653"/>
            <a:ext cx="5520690" cy="380364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6119286"/>
            <a:ext cx="5520690" cy="200024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548-24AE-5D4E-AD97-0B23A3A72ACA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4A2-FE03-E540-9859-C7A654D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2434167"/>
            <a:ext cx="272034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2434167"/>
            <a:ext cx="272034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548-24AE-5D4E-AD97-0B23A3A72ACA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4A2-FE03-E540-9859-C7A654D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9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6836"/>
            <a:ext cx="552069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2241551"/>
            <a:ext cx="2707838" cy="109854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3340100"/>
            <a:ext cx="2707838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2241551"/>
            <a:ext cx="2721174" cy="109854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3340100"/>
            <a:ext cx="2721174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548-24AE-5D4E-AD97-0B23A3A72ACA}" type="datetimeFigureOut">
              <a:rPr lang="en-US" smtClean="0"/>
              <a:t>3/8/23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4A2-FE03-E540-9859-C7A654D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3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548-24AE-5D4E-AD97-0B23A3A72ACA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4A2-FE03-E540-9859-C7A654D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548-24AE-5D4E-AD97-0B23A3A72ACA}" type="datetimeFigureOut">
              <a:rPr lang="en-US" smtClean="0"/>
              <a:t>3/8/23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4A2-FE03-E540-9859-C7A654D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3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609600"/>
            <a:ext cx="2064425" cy="213360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316569"/>
            <a:ext cx="3240405" cy="6498167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743200"/>
            <a:ext cx="2064425" cy="5082117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548-24AE-5D4E-AD97-0B23A3A72ACA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4A2-FE03-E540-9859-C7A654D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609600"/>
            <a:ext cx="2064425" cy="213360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316569"/>
            <a:ext cx="3240405" cy="6498167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743200"/>
            <a:ext cx="2064425" cy="5082117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548-24AE-5D4E-AD97-0B23A3A72ACA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4A2-FE03-E540-9859-C7A654D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86836"/>
            <a:ext cx="552069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434167"/>
            <a:ext cx="552069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8475136"/>
            <a:ext cx="14401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2891548-24AE-5D4E-AD97-0B23A3A72ACA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8475136"/>
            <a:ext cx="21602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8475136"/>
            <a:ext cx="14401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38F64A2-FE03-E540-9859-C7A654DF7B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2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ceuniversity.sharepoint.com/sites/BrandingMaterials/Brand%20Toolkit/Brand%20Standards%20Toolkit.pdf" TargetMode="External"/><Relationship Id="rId2" Type="http://schemas.openxmlformats.org/officeDocument/2006/relationships/hyperlink" Target="https://paceuniversity.sharepoint.com/sites/BrandingMaterials/Editorial%20Style%20Standards/Forms/AllItems.aspx?id=%2Fsites%2FBrandingMaterials%2FEditorial%20Style%20Standards%2FPace%20Editorial%20Style%20Standards%202021%2Epdf&amp;parent=%2Fsites%2FBrandingMaterials%2FEditorial%20Style%20Standar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paceuniversity.sharepoint.com/sites/BrandingMaterials/Wordmarks/Forms/AllItems.asp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33" y="301276"/>
            <a:ext cx="5520690" cy="176741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Template Guidelines: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27996-D35C-7C48-0D9C-8C7D9EEF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40" y="1588702"/>
            <a:ext cx="5131119" cy="7173049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en-US" sz="900" dirty="0"/>
              <a:t>Keep the title and important information (who, what, when, where) in large font size (32 pt. or larger)</a:t>
            </a:r>
          </a:p>
          <a:p>
            <a:pPr lvl="0">
              <a:lnSpc>
                <a:spcPct val="170000"/>
              </a:lnSpc>
            </a:pPr>
            <a:r>
              <a:rPr lang="en-US" sz="900" dirty="0"/>
              <a:t>Use Pace approved fonts in </a:t>
            </a:r>
            <a:r>
              <a:rPr lang="en-US" sz="900"/>
              <a:t>order to </a:t>
            </a:r>
            <a:r>
              <a:rPr lang="en-US" sz="900" dirty="0"/>
              <a:t>stay consistent with the </a:t>
            </a:r>
            <a:r>
              <a:rPr lang="en-US" sz="900" dirty="0">
                <a:hlinkClick r:id="rId2"/>
              </a:rPr>
              <a:t>Pace Writing Style</a:t>
            </a:r>
            <a:endParaRPr lang="en-US" sz="900" dirty="0"/>
          </a:p>
          <a:p>
            <a:pPr lvl="1">
              <a:lnSpc>
                <a:spcPct val="170000"/>
              </a:lnSpc>
            </a:pPr>
            <a:r>
              <a:rPr lang="en-US" sz="900" dirty="0"/>
              <a:t>Our approved fonts are:</a:t>
            </a:r>
          </a:p>
          <a:p>
            <a:pPr lvl="2">
              <a:lnSpc>
                <a:spcPct val="170000"/>
              </a:lnSpc>
            </a:pPr>
            <a:r>
              <a:rPr lang="en-US" sz="900" b="1" dirty="0"/>
              <a:t>Uniform</a:t>
            </a:r>
          </a:p>
          <a:p>
            <a:pPr lvl="2">
              <a:lnSpc>
                <a:spcPct val="170000"/>
              </a:lnSpc>
            </a:pPr>
            <a:r>
              <a:rPr lang="en-US" sz="900" b="1" dirty="0" err="1"/>
              <a:t>Heldane</a:t>
            </a:r>
            <a:endParaRPr lang="en-US" sz="900" b="1" dirty="0"/>
          </a:p>
          <a:p>
            <a:pPr lvl="2">
              <a:lnSpc>
                <a:spcPct val="170000"/>
              </a:lnSpc>
            </a:pPr>
            <a:r>
              <a:rPr lang="en-US" sz="900" b="1" dirty="0"/>
              <a:t>Barlow</a:t>
            </a:r>
          </a:p>
          <a:p>
            <a:pPr lvl="1">
              <a:lnSpc>
                <a:spcPct val="170000"/>
              </a:lnSpc>
            </a:pPr>
            <a:r>
              <a:rPr lang="en-US" sz="900" dirty="0"/>
              <a:t>Read the full Pace Brand Toolkit </a:t>
            </a:r>
            <a:r>
              <a:rPr lang="en-US" sz="900" dirty="0">
                <a:hlinkClick r:id="rId3"/>
              </a:rPr>
              <a:t>HERE</a:t>
            </a:r>
            <a:endParaRPr lang="en-US" sz="900" dirty="0"/>
          </a:p>
          <a:p>
            <a:pPr lvl="0">
              <a:lnSpc>
                <a:spcPct val="170000"/>
              </a:lnSpc>
            </a:pPr>
            <a:r>
              <a:rPr lang="en-US" sz="900" dirty="0"/>
              <a:t>Add a picture to grab viewer interest</a:t>
            </a:r>
          </a:p>
          <a:p>
            <a:pPr lvl="1">
              <a:lnSpc>
                <a:spcPct val="170000"/>
              </a:lnSpc>
            </a:pPr>
            <a:r>
              <a:rPr lang="en-US" sz="900" dirty="0"/>
              <a:t>Do not stretch or distort photos, logos, or QR codes</a:t>
            </a:r>
          </a:p>
          <a:p>
            <a:pPr>
              <a:lnSpc>
                <a:spcPct val="170000"/>
              </a:lnSpc>
            </a:pPr>
            <a:r>
              <a:rPr lang="en-US" sz="900" dirty="0"/>
              <a:t>If needed, provide a vanity URL or shortened URL that drives viewers to a webpage that has more information–if creating content for digital signage we suggest using a QR code</a:t>
            </a:r>
          </a:p>
          <a:p>
            <a:pPr lvl="0">
              <a:lnSpc>
                <a:spcPct val="170000"/>
              </a:lnSpc>
            </a:pPr>
            <a:r>
              <a:rPr lang="en-US" sz="900" dirty="0"/>
              <a:t>Avoid lengthy text and irrelevant logos—only include a short description of the event if necessary</a:t>
            </a:r>
          </a:p>
          <a:p>
            <a:pPr lvl="1">
              <a:lnSpc>
                <a:spcPct val="170000"/>
              </a:lnSpc>
            </a:pPr>
            <a:r>
              <a:rPr lang="en-US" sz="900" dirty="0"/>
              <a:t>You can find all Pace school and department logos </a:t>
            </a:r>
            <a:r>
              <a:rPr lang="en-US" sz="900" dirty="0">
                <a:hlinkClick r:id="rId4"/>
              </a:rPr>
              <a:t>HERE</a:t>
            </a:r>
            <a:r>
              <a:rPr lang="en-US" sz="900" dirty="0"/>
              <a:t> </a:t>
            </a:r>
          </a:p>
          <a:p>
            <a:pPr lvl="0">
              <a:lnSpc>
                <a:spcPct val="170000"/>
              </a:lnSpc>
            </a:pPr>
            <a:r>
              <a:rPr lang="en-US" sz="900" dirty="0"/>
              <a:t>Make sure to have contrast between light colored text and a dark colored background </a:t>
            </a:r>
          </a:p>
          <a:p>
            <a:pPr lvl="1">
              <a:lnSpc>
                <a:spcPct val="170000"/>
              </a:lnSpc>
            </a:pPr>
            <a:r>
              <a:rPr lang="en-US" sz="900" dirty="0"/>
              <a:t>Below are the Pace colors and color codes</a:t>
            </a:r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marL="224028" lvl="1" indent="0">
              <a:buNone/>
            </a:pPr>
            <a:endParaRPr lang="en-US" sz="900" dirty="0"/>
          </a:p>
          <a:p>
            <a:pPr marL="224028" lvl="1" indent="0">
              <a:buNone/>
            </a:pPr>
            <a:endParaRPr lang="en-US" sz="900" dirty="0"/>
          </a:p>
          <a:p>
            <a:pPr marL="224028" lvl="1" indent="0">
              <a:buNone/>
            </a:pPr>
            <a:endParaRPr lang="en-US" sz="900" dirty="0"/>
          </a:p>
          <a:p>
            <a:pPr marL="224028" lvl="1" indent="0">
              <a:buNone/>
            </a:pPr>
            <a:endParaRPr lang="en-US" sz="900" dirty="0"/>
          </a:p>
          <a:p>
            <a:pPr marL="224028" lvl="1" indent="0">
              <a:buNone/>
            </a:pPr>
            <a:r>
              <a:rPr lang="en-US" sz="900" dirty="0"/>
              <a:t> Web: #002D72                Web: #FFB81C               Web: #428ACB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CA78D6B-1CDD-573A-E576-64568C030D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8418"/>
          <a:stretch/>
        </p:blipFill>
        <p:spPr>
          <a:xfrm>
            <a:off x="634840" y="7029456"/>
            <a:ext cx="4554996" cy="10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4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2FC48-9DBE-4345-9986-47C356ABA2BA}"/>
              </a:ext>
            </a:extLst>
          </p:cNvPr>
          <p:cNvSpPr txBox="1"/>
          <p:nvPr/>
        </p:nvSpPr>
        <p:spPr>
          <a:xfrm>
            <a:off x="59961" y="8349440"/>
            <a:ext cx="4579662" cy="60960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Office or Department Name or logo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5B6FF-10ED-7044-911E-1E8CF399E3EF}"/>
              </a:ext>
            </a:extLst>
          </p:cNvPr>
          <p:cNvSpPr txBox="1"/>
          <p:nvPr/>
        </p:nvSpPr>
        <p:spPr>
          <a:xfrm>
            <a:off x="298401" y="344129"/>
            <a:ext cx="5889088" cy="2615381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 goes here</a:t>
            </a:r>
            <a:endParaRPr lang="en-US" sz="3600" dirty="0">
              <a:solidFill>
                <a:schemeClr val="tx2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E9550-0DA5-9B4B-BA9B-614C79D88843}"/>
              </a:ext>
            </a:extLst>
          </p:cNvPr>
          <p:cNvSpPr txBox="1"/>
          <p:nvPr/>
        </p:nvSpPr>
        <p:spPr>
          <a:xfrm>
            <a:off x="298401" y="3296386"/>
            <a:ext cx="5889088" cy="4557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When:</a:t>
            </a:r>
          </a:p>
          <a:p>
            <a:pPr algn="ctr"/>
            <a:endParaRPr lang="en-US" sz="3200" b="1" dirty="0">
              <a:solidFill>
                <a:schemeClr val="tx2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  <a:p>
            <a:pPr algn="ctr"/>
            <a:endParaRPr lang="en-US" sz="3200" dirty="0">
              <a:solidFill>
                <a:schemeClr val="tx2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Sponsored by:</a:t>
            </a:r>
            <a:endParaRPr lang="en-US" sz="1400" dirty="0">
              <a:solidFill>
                <a:schemeClr val="tx2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8DA583-DA31-1E47-A052-8A2B044BFA5B}"/>
              </a:ext>
            </a:extLst>
          </p:cNvPr>
          <p:cNvCxnSpPr/>
          <p:nvPr/>
        </p:nvCxnSpPr>
        <p:spPr>
          <a:xfrm>
            <a:off x="228600" y="2959510"/>
            <a:ext cx="59436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6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6E2CF7-0588-C145-8A10-B13E419AEEF9}"/>
              </a:ext>
            </a:extLst>
          </p:cNvPr>
          <p:cNvSpPr/>
          <p:nvPr/>
        </p:nvSpPr>
        <p:spPr>
          <a:xfrm>
            <a:off x="0" y="0"/>
            <a:ext cx="6400800" cy="83869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5B6FF-10ED-7044-911E-1E8CF399E3EF}"/>
              </a:ext>
            </a:extLst>
          </p:cNvPr>
          <p:cNvSpPr txBox="1"/>
          <p:nvPr/>
        </p:nvSpPr>
        <p:spPr>
          <a:xfrm>
            <a:off x="128592" y="0"/>
            <a:ext cx="6143615" cy="279236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 goes here</a:t>
            </a:r>
            <a:endParaRPr lang="en-US" sz="3200" b="1" dirty="0">
              <a:solidFill>
                <a:schemeClr val="bg2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93AE0-99EF-7F49-931D-4E96AFC811DA}"/>
              </a:ext>
            </a:extLst>
          </p:cNvPr>
          <p:cNvSpPr txBox="1"/>
          <p:nvPr/>
        </p:nvSpPr>
        <p:spPr>
          <a:xfrm>
            <a:off x="128593" y="2792363"/>
            <a:ext cx="6143620" cy="29955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Bullet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Bullet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Bullet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F4284F-77A1-BB4D-BF44-94D74D3F7E6E}"/>
              </a:ext>
            </a:extLst>
          </p:cNvPr>
          <p:cNvSpPr txBox="1"/>
          <p:nvPr/>
        </p:nvSpPr>
        <p:spPr>
          <a:xfrm>
            <a:off x="128586" y="5787958"/>
            <a:ext cx="6143621" cy="217185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When:</a:t>
            </a:r>
          </a:p>
          <a:p>
            <a:endParaRPr lang="en-US" sz="2400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  <a:p>
            <a:endParaRPr lang="en-US" sz="2400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Who: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209342-DA2E-504B-B808-4E01C77A57DB}"/>
              </a:ext>
            </a:extLst>
          </p:cNvPr>
          <p:cNvSpPr/>
          <p:nvPr/>
        </p:nvSpPr>
        <p:spPr>
          <a:xfrm>
            <a:off x="0" y="8386914"/>
            <a:ext cx="6400800" cy="757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8821AFB2-941F-3C42-9902-C16FA7D541E3}"/>
              </a:ext>
            </a:extLst>
          </p:cNvPr>
          <p:cNvSpPr txBox="1"/>
          <p:nvPr/>
        </p:nvSpPr>
        <p:spPr>
          <a:xfrm>
            <a:off x="128592" y="8386914"/>
            <a:ext cx="6143622" cy="7570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ctr" anchorCtr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Contact info / department name / office name</a:t>
            </a:r>
          </a:p>
        </p:txBody>
      </p:sp>
    </p:spTree>
    <p:extLst>
      <p:ext uri="{BB962C8B-B14F-4D97-AF65-F5344CB8AC3E}">
        <p14:creationId xmlns:p14="http://schemas.microsoft.com/office/powerpoint/2010/main" val="331818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29E78E-0593-034B-973B-D493CC822F98}"/>
              </a:ext>
            </a:extLst>
          </p:cNvPr>
          <p:cNvSpPr/>
          <p:nvPr/>
        </p:nvSpPr>
        <p:spPr>
          <a:xfrm>
            <a:off x="0" y="1965960"/>
            <a:ext cx="6400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84B8E-5BEA-B34C-ABB3-460B3745586E}"/>
              </a:ext>
            </a:extLst>
          </p:cNvPr>
          <p:cNvSpPr txBox="1"/>
          <p:nvPr/>
        </p:nvSpPr>
        <p:spPr>
          <a:xfrm>
            <a:off x="0" y="0"/>
            <a:ext cx="6400800" cy="1965960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B1B6A-FE28-7849-9EDC-775757C79B47}"/>
              </a:ext>
            </a:extLst>
          </p:cNvPr>
          <p:cNvSpPr txBox="1"/>
          <p:nvPr/>
        </p:nvSpPr>
        <p:spPr>
          <a:xfrm>
            <a:off x="0" y="2514600"/>
            <a:ext cx="6400800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Details go here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When:</a:t>
            </a:r>
          </a:p>
          <a:p>
            <a:pPr algn="ctr"/>
            <a:br>
              <a:rPr lang="en-US" sz="2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9CE3C9-6B65-614C-A530-9F0E245256BE}"/>
              </a:ext>
            </a:extLst>
          </p:cNvPr>
          <p:cNvSpPr/>
          <p:nvPr/>
        </p:nvSpPr>
        <p:spPr>
          <a:xfrm>
            <a:off x="0" y="2194560"/>
            <a:ext cx="64008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36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54EE43-ACBB-F248-83AA-975071BE58A9}"/>
              </a:ext>
            </a:extLst>
          </p:cNvPr>
          <p:cNvSpPr txBox="1"/>
          <p:nvPr/>
        </p:nvSpPr>
        <p:spPr>
          <a:xfrm>
            <a:off x="137444" y="328613"/>
            <a:ext cx="6125909" cy="2214561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96528-5722-F948-B56D-8E74C1DE4760}"/>
              </a:ext>
            </a:extLst>
          </p:cNvPr>
          <p:cNvSpPr txBox="1"/>
          <p:nvPr/>
        </p:nvSpPr>
        <p:spPr>
          <a:xfrm>
            <a:off x="137445" y="2908935"/>
            <a:ext cx="6125909" cy="407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Details go here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When:</a:t>
            </a:r>
          </a:p>
          <a:p>
            <a:pPr algn="ctr"/>
            <a:br>
              <a:rPr lang="en-US" sz="2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C3C275-5F91-0843-BE4C-5B3AE0B9F850}"/>
              </a:ext>
            </a:extLst>
          </p:cNvPr>
          <p:cNvSpPr/>
          <p:nvPr/>
        </p:nvSpPr>
        <p:spPr>
          <a:xfrm>
            <a:off x="0" y="0"/>
            <a:ext cx="6400800" cy="9144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0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54EE43-ACBB-F248-83AA-975071BE58A9}"/>
              </a:ext>
            </a:extLst>
          </p:cNvPr>
          <p:cNvSpPr txBox="1"/>
          <p:nvPr/>
        </p:nvSpPr>
        <p:spPr>
          <a:xfrm>
            <a:off x="103085" y="537206"/>
            <a:ext cx="6194631" cy="221456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96528-5722-F948-B56D-8E74C1DE4760}"/>
              </a:ext>
            </a:extLst>
          </p:cNvPr>
          <p:cNvSpPr txBox="1"/>
          <p:nvPr/>
        </p:nvSpPr>
        <p:spPr>
          <a:xfrm>
            <a:off x="137446" y="3151823"/>
            <a:ext cx="6125909" cy="407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Details go here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When:</a:t>
            </a:r>
          </a:p>
          <a:p>
            <a:pPr algn="ctr"/>
            <a:br>
              <a:rPr lang="en-US" sz="2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C3C275-5F91-0843-BE4C-5B3AE0B9F850}"/>
              </a:ext>
            </a:extLst>
          </p:cNvPr>
          <p:cNvSpPr/>
          <p:nvPr/>
        </p:nvSpPr>
        <p:spPr>
          <a:xfrm>
            <a:off x="0" y="0"/>
            <a:ext cx="6400800" cy="9144000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3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54EE43-ACBB-F248-83AA-975071BE58A9}"/>
              </a:ext>
            </a:extLst>
          </p:cNvPr>
          <p:cNvSpPr txBox="1"/>
          <p:nvPr/>
        </p:nvSpPr>
        <p:spPr>
          <a:xfrm>
            <a:off x="0" y="4023361"/>
            <a:ext cx="6400800" cy="13716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</a:t>
            </a:r>
            <a:endParaRPr lang="en-US" sz="3600" b="1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96528-5722-F948-B56D-8E74C1DE4760}"/>
              </a:ext>
            </a:extLst>
          </p:cNvPr>
          <p:cNvSpPr txBox="1"/>
          <p:nvPr/>
        </p:nvSpPr>
        <p:spPr>
          <a:xfrm>
            <a:off x="137445" y="5394961"/>
            <a:ext cx="6125909" cy="35775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Details go here</a:t>
            </a:r>
          </a:p>
          <a:p>
            <a:pPr algn="ctr"/>
            <a:endParaRPr lang="en-US" sz="1600" dirty="0">
              <a:solidFill>
                <a:schemeClr val="tx2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When:</a:t>
            </a:r>
          </a:p>
          <a:p>
            <a:pPr algn="ctr"/>
            <a:br>
              <a:rPr lang="en-US" sz="2400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Where: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5CD0044-ECFD-5D48-8064-6FD9C15035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25731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FE1477-CB4F-5A42-80DA-C3CA3C7F8B9F}"/>
              </a:ext>
            </a:extLst>
          </p:cNvPr>
          <p:cNvSpPr txBox="1"/>
          <p:nvPr/>
        </p:nvSpPr>
        <p:spPr>
          <a:xfrm>
            <a:off x="914400" y="914400"/>
            <a:ext cx="4572000" cy="7315200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 goes here</a:t>
            </a:r>
          </a:p>
          <a:p>
            <a:pPr algn="ctr"/>
            <a:endParaRPr lang="en-US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Subhead or details go here</a:t>
            </a:r>
          </a:p>
          <a:p>
            <a:pPr algn="ctr"/>
            <a:endParaRPr lang="en-US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Any additional information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"/>
                <a:cs typeface="Arial" panose="020B0604020202020204" pitchFamily="34" charset="0"/>
              </a:rPr>
              <a:t>(to change color of background, go to “Format -&gt; Slide Background” and select “solid fill”)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10985CE-9FEF-194C-922B-88A616ABA787}"/>
              </a:ext>
            </a:extLst>
          </p:cNvPr>
          <p:cNvSpPr/>
          <p:nvPr/>
        </p:nvSpPr>
        <p:spPr>
          <a:xfrm rot="5400000">
            <a:off x="-626145" y="619270"/>
            <a:ext cx="2943118" cy="1704579"/>
          </a:xfrm>
          <a:custGeom>
            <a:avLst/>
            <a:gdLst>
              <a:gd name="connsiteX0" fmla="*/ 0 w 2960104"/>
              <a:gd name="connsiteY0" fmla="*/ 2551814 h 2551814"/>
              <a:gd name="connsiteX1" fmla="*/ 1480052 w 2960104"/>
              <a:gd name="connsiteY1" fmla="*/ 0 h 2551814"/>
              <a:gd name="connsiteX2" fmla="*/ 2960104 w 2960104"/>
              <a:gd name="connsiteY2" fmla="*/ 2551814 h 2551814"/>
              <a:gd name="connsiteX3" fmla="*/ 0 w 2960104"/>
              <a:gd name="connsiteY3" fmla="*/ 2551814 h 2551814"/>
              <a:gd name="connsiteX0" fmla="*/ 7104 w 2967208"/>
              <a:gd name="connsiteY0" fmla="*/ 1697704 h 1697704"/>
              <a:gd name="connsiteX1" fmla="*/ 0 w 2967208"/>
              <a:gd name="connsiteY1" fmla="*/ 0 h 1697704"/>
              <a:gd name="connsiteX2" fmla="*/ 2967208 w 2967208"/>
              <a:gd name="connsiteY2" fmla="*/ 1697704 h 1697704"/>
              <a:gd name="connsiteX3" fmla="*/ 7104 w 2967208"/>
              <a:gd name="connsiteY3" fmla="*/ 1697704 h 1697704"/>
              <a:gd name="connsiteX0" fmla="*/ 7104 w 2881239"/>
              <a:gd name="connsiteY0" fmla="*/ 1697704 h 1697704"/>
              <a:gd name="connsiteX1" fmla="*/ 0 w 2881239"/>
              <a:gd name="connsiteY1" fmla="*/ 0 h 1697704"/>
              <a:gd name="connsiteX2" fmla="*/ 2881239 w 2881239"/>
              <a:gd name="connsiteY2" fmla="*/ 1697704 h 1697704"/>
              <a:gd name="connsiteX3" fmla="*/ 7104 w 2881239"/>
              <a:gd name="connsiteY3" fmla="*/ 1697704 h 1697704"/>
              <a:gd name="connsiteX0" fmla="*/ 7104 w 2943118"/>
              <a:gd name="connsiteY0" fmla="*/ 1697704 h 1704579"/>
              <a:gd name="connsiteX1" fmla="*/ 0 w 2943118"/>
              <a:gd name="connsiteY1" fmla="*/ 0 h 1704579"/>
              <a:gd name="connsiteX2" fmla="*/ 2943118 w 2943118"/>
              <a:gd name="connsiteY2" fmla="*/ 1704579 h 1704579"/>
              <a:gd name="connsiteX3" fmla="*/ 7104 w 2943118"/>
              <a:gd name="connsiteY3" fmla="*/ 1697704 h 170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118" h="1704579">
                <a:moveTo>
                  <a:pt x="7104" y="1697704"/>
                </a:moveTo>
                <a:lnTo>
                  <a:pt x="0" y="0"/>
                </a:lnTo>
                <a:lnTo>
                  <a:pt x="2943118" y="1704579"/>
                </a:lnTo>
                <a:lnTo>
                  <a:pt x="7104" y="1697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3">
            <a:extLst>
              <a:ext uri="{FF2B5EF4-FFF2-40B4-BE49-F238E27FC236}">
                <a16:creationId xmlns:a16="http://schemas.microsoft.com/office/drawing/2014/main" id="{29FE3419-D5BA-F246-AF06-0BD264366B04}"/>
              </a:ext>
            </a:extLst>
          </p:cNvPr>
          <p:cNvSpPr/>
          <p:nvPr/>
        </p:nvSpPr>
        <p:spPr>
          <a:xfrm rot="16200000">
            <a:off x="4076951" y="6820151"/>
            <a:ext cx="2943118" cy="1704579"/>
          </a:xfrm>
          <a:custGeom>
            <a:avLst/>
            <a:gdLst>
              <a:gd name="connsiteX0" fmla="*/ 0 w 2960104"/>
              <a:gd name="connsiteY0" fmla="*/ 2551814 h 2551814"/>
              <a:gd name="connsiteX1" fmla="*/ 1480052 w 2960104"/>
              <a:gd name="connsiteY1" fmla="*/ 0 h 2551814"/>
              <a:gd name="connsiteX2" fmla="*/ 2960104 w 2960104"/>
              <a:gd name="connsiteY2" fmla="*/ 2551814 h 2551814"/>
              <a:gd name="connsiteX3" fmla="*/ 0 w 2960104"/>
              <a:gd name="connsiteY3" fmla="*/ 2551814 h 2551814"/>
              <a:gd name="connsiteX0" fmla="*/ 7104 w 2967208"/>
              <a:gd name="connsiteY0" fmla="*/ 1697704 h 1697704"/>
              <a:gd name="connsiteX1" fmla="*/ 0 w 2967208"/>
              <a:gd name="connsiteY1" fmla="*/ 0 h 1697704"/>
              <a:gd name="connsiteX2" fmla="*/ 2967208 w 2967208"/>
              <a:gd name="connsiteY2" fmla="*/ 1697704 h 1697704"/>
              <a:gd name="connsiteX3" fmla="*/ 7104 w 2967208"/>
              <a:gd name="connsiteY3" fmla="*/ 1697704 h 1697704"/>
              <a:gd name="connsiteX0" fmla="*/ 7104 w 2881239"/>
              <a:gd name="connsiteY0" fmla="*/ 1697704 h 1697704"/>
              <a:gd name="connsiteX1" fmla="*/ 0 w 2881239"/>
              <a:gd name="connsiteY1" fmla="*/ 0 h 1697704"/>
              <a:gd name="connsiteX2" fmla="*/ 2881239 w 2881239"/>
              <a:gd name="connsiteY2" fmla="*/ 1697704 h 1697704"/>
              <a:gd name="connsiteX3" fmla="*/ 7104 w 2881239"/>
              <a:gd name="connsiteY3" fmla="*/ 1697704 h 1697704"/>
              <a:gd name="connsiteX0" fmla="*/ 7104 w 2943118"/>
              <a:gd name="connsiteY0" fmla="*/ 1697704 h 1704579"/>
              <a:gd name="connsiteX1" fmla="*/ 0 w 2943118"/>
              <a:gd name="connsiteY1" fmla="*/ 0 h 1704579"/>
              <a:gd name="connsiteX2" fmla="*/ 2943118 w 2943118"/>
              <a:gd name="connsiteY2" fmla="*/ 1704579 h 1704579"/>
              <a:gd name="connsiteX3" fmla="*/ 7104 w 2943118"/>
              <a:gd name="connsiteY3" fmla="*/ 1697704 h 170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118" h="1704579">
                <a:moveTo>
                  <a:pt x="7104" y="1697704"/>
                </a:moveTo>
                <a:lnTo>
                  <a:pt x="0" y="0"/>
                </a:lnTo>
                <a:lnTo>
                  <a:pt x="2943118" y="1704579"/>
                </a:lnTo>
                <a:lnTo>
                  <a:pt x="7104" y="1697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644A32-BE86-5441-88A5-E569E3F7ED09}"/>
              </a:ext>
            </a:extLst>
          </p:cNvPr>
          <p:cNvSpPr/>
          <p:nvPr/>
        </p:nvSpPr>
        <p:spPr>
          <a:xfrm>
            <a:off x="0" y="0"/>
            <a:ext cx="6400800" cy="9144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E1477-CB4F-5A42-80DA-C3CA3C7F8B9F}"/>
              </a:ext>
            </a:extLst>
          </p:cNvPr>
          <p:cNvSpPr txBox="1"/>
          <p:nvPr/>
        </p:nvSpPr>
        <p:spPr>
          <a:xfrm>
            <a:off x="914400" y="914400"/>
            <a:ext cx="4572000" cy="7315200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"/>
                <a:cs typeface="Arial" panose="020B0604020202020204" pitchFamily="34" charset="0"/>
              </a:rPr>
              <a:t>Headline goes here</a:t>
            </a:r>
          </a:p>
          <a:p>
            <a:pPr algn="ctr"/>
            <a:endParaRPr lang="en-US" dirty="0">
              <a:solidFill>
                <a:schemeClr val="bg1"/>
              </a:solidFill>
              <a:latin typeface="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"/>
                <a:cs typeface="Arial" panose="020B0604020202020204" pitchFamily="34" charset="0"/>
              </a:rPr>
              <a:t>Subhead or details go here</a:t>
            </a:r>
          </a:p>
          <a:p>
            <a:pPr algn="ctr"/>
            <a:endParaRPr lang="en-US" dirty="0">
              <a:solidFill>
                <a:schemeClr val="bg1"/>
              </a:solidFill>
              <a:latin typeface="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"/>
                <a:cs typeface="Arial" panose="020B0604020202020204" pitchFamily="34" charset="0"/>
              </a:rPr>
              <a:t>Any additional information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"/>
              <a:cs typeface="Arial" panose="020B0604020202020204" pitchFamily="34" charset="0"/>
            </a:endParaRP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"/>
                <a:cs typeface="Arial" panose="020B0604020202020204" pitchFamily="34" charset="0"/>
              </a:rPr>
              <a:t>(to use photo as background of slide, go to “Format -&gt; Slide Background” and select “Picture or texture fill”)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B2F7D44C-391A-624D-83C3-619FA04A031C}"/>
              </a:ext>
            </a:extLst>
          </p:cNvPr>
          <p:cNvSpPr/>
          <p:nvPr/>
        </p:nvSpPr>
        <p:spPr>
          <a:xfrm rot="5400000">
            <a:off x="-626145" y="619270"/>
            <a:ext cx="2943118" cy="1704579"/>
          </a:xfrm>
          <a:custGeom>
            <a:avLst/>
            <a:gdLst>
              <a:gd name="connsiteX0" fmla="*/ 0 w 2960104"/>
              <a:gd name="connsiteY0" fmla="*/ 2551814 h 2551814"/>
              <a:gd name="connsiteX1" fmla="*/ 1480052 w 2960104"/>
              <a:gd name="connsiteY1" fmla="*/ 0 h 2551814"/>
              <a:gd name="connsiteX2" fmla="*/ 2960104 w 2960104"/>
              <a:gd name="connsiteY2" fmla="*/ 2551814 h 2551814"/>
              <a:gd name="connsiteX3" fmla="*/ 0 w 2960104"/>
              <a:gd name="connsiteY3" fmla="*/ 2551814 h 2551814"/>
              <a:gd name="connsiteX0" fmla="*/ 7104 w 2967208"/>
              <a:gd name="connsiteY0" fmla="*/ 1697704 h 1697704"/>
              <a:gd name="connsiteX1" fmla="*/ 0 w 2967208"/>
              <a:gd name="connsiteY1" fmla="*/ 0 h 1697704"/>
              <a:gd name="connsiteX2" fmla="*/ 2967208 w 2967208"/>
              <a:gd name="connsiteY2" fmla="*/ 1697704 h 1697704"/>
              <a:gd name="connsiteX3" fmla="*/ 7104 w 2967208"/>
              <a:gd name="connsiteY3" fmla="*/ 1697704 h 1697704"/>
              <a:gd name="connsiteX0" fmla="*/ 7104 w 2881239"/>
              <a:gd name="connsiteY0" fmla="*/ 1697704 h 1697704"/>
              <a:gd name="connsiteX1" fmla="*/ 0 w 2881239"/>
              <a:gd name="connsiteY1" fmla="*/ 0 h 1697704"/>
              <a:gd name="connsiteX2" fmla="*/ 2881239 w 2881239"/>
              <a:gd name="connsiteY2" fmla="*/ 1697704 h 1697704"/>
              <a:gd name="connsiteX3" fmla="*/ 7104 w 2881239"/>
              <a:gd name="connsiteY3" fmla="*/ 1697704 h 1697704"/>
              <a:gd name="connsiteX0" fmla="*/ 7104 w 2943118"/>
              <a:gd name="connsiteY0" fmla="*/ 1697704 h 1704579"/>
              <a:gd name="connsiteX1" fmla="*/ 0 w 2943118"/>
              <a:gd name="connsiteY1" fmla="*/ 0 h 1704579"/>
              <a:gd name="connsiteX2" fmla="*/ 2943118 w 2943118"/>
              <a:gd name="connsiteY2" fmla="*/ 1704579 h 1704579"/>
              <a:gd name="connsiteX3" fmla="*/ 7104 w 2943118"/>
              <a:gd name="connsiteY3" fmla="*/ 1697704 h 170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118" h="1704579">
                <a:moveTo>
                  <a:pt x="7104" y="1697704"/>
                </a:moveTo>
                <a:lnTo>
                  <a:pt x="0" y="0"/>
                </a:lnTo>
                <a:lnTo>
                  <a:pt x="2943118" y="1704579"/>
                </a:lnTo>
                <a:lnTo>
                  <a:pt x="7104" y="16977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3">
            <a:extLst>
              <a:ext uri="{FF2B5EF4-FFF2-40B4-BE49-F238E27FC236}">
                <a16:creationId xmlns:a16="http://schemas.microsoft.com/office/drawing/2014/main" id="{C4DF613A-09B6-4E4A-B806-85E1B4724E12}"/>
              </a:ext>
            </a:extLst>
          </p:cNvPr>
          <p:cNvSpPr/>
          <p:nvPr/>
        </p:nvSpPr>
        <p:spPr>
          <a:xfrm rot="16200000">
            <a:off x="4076951" y="6820151"/>
            <a:ext cx="2943118" cy="1704579"/>
          </a:xfrm>
          <a:custGeom>
            <a:avLst/>
            <a:gdLst>
              <a:gd name="connsiteX0" fmla="*/ 0 w 2960104"/>
              <a:gd name="connsiteY0" fmla="*/ 2551814 h 2551814"/>
              <a:gd name="connsiteX1" fmla="*/ 1480052 w 2960104"/>
              <a:gd name="connsiteY1" fmla="*/ 0 h 2551814"/>
              <a:gd name="connsiteX2" fmla="*/ 2960104 w 2960104"/>
              <a:gd name="connsiteY2" fmla="*/ 2551814 h 2551814"/>
              <a:gd name="connsiteX3" fmla="*/ 0 w 2960104"/>
              <a:gd name="connsiteY3" fmla="*/ 2551814 h 2551814"/>
              <a:gd name="connsiteX0" fmla="*/ 7104 w 2967208"/>
              <a:gd name="connsiteY0" fmla="*/ 1697704 h 1697704"/>
              <a:gd name="connsiteX1" fmla="*/ 0 w 2967208"/>
              <a:gd name="connsiteY1" fmla="*/ 0 h 1697704"/>
              <a:gd name="connsiteX2" fmla="*/ 2967208 w 2967208"/>
              <a:gd name="connsiteY2" fmla="*/ 1697704 h 1697704"/>
              <a:gd name="connsiteX3" fmla="*/ 7104 w 2967208"/>
              <a:gd name="connsiteY3" fmla="*/ 1697704 h 1697704"/>
              <a:gd name="connsiteX0" fmla="*/ 7104 w 2881239"/>
              <a:gd name="connsiteY0" fmla="*/ 1697704 h 1697704"/>
              <a:gd name="connsiteX1" fmla="*/ 0 w 2881239"/>
              <a:gd name="connsiteY1" fmla="*/ 0 h 1697704"/>
              <a:gd name="connsiteX2" fmla="*/ 2881239 w 2881239"/>
              <a:gd name="connsiteY2" fmla="*/ 1697704 h 1697704"/>
              <a:gd name="connsiteX3" fmla="*/ 7104 w 2881239"/>
              <a:gd name="connsiteY3" fmla="*/ 1697704 h 1697704"/>
              <a:gd name="connsiteX0" fmla="*/ 7104 w 2943118"/>
              <a:gd name="connsiteY0" fmla="*/ 1697704 h 1704579"/>
              <a:gd name="connsiteX1" fmla="*/ 0 w 2943118"/>
              <a:gd name="connsiteY1" fmla="*/ 0 h 1704579"/>
              <a:gd name="connsiteX2" fmla="*/ 2943118 w 2943118"/>
              <a:gd name="connsiteY2" fmla="*/ 1704579 h 1704579"/>
              <a:gd name="connsiteX3" fmla="*/ 7104 w 2943118"/>
              <a:gd name="connsiteY3" fmla="*/ 1697704 h 170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118" h="1704579">
                <a:moveTo>
                  <a:pt x="7104" y="1697704"/>
                </a:moveTo>
                <a:lnTo>
                  <a:pt x="0" y="0"/>
                </a:lnTo>
                <a:lnTo>
                  <a:pt x="2943118" y="1704579"/>
                </a:lnTo>
                <a:lnTo>
                  <a:pt x="7104" y="16977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7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2FC48-9DBE-4345-9986-47C356ABA2BA}"/>
              </a:ext>
            </a:extLst>
          </p:cNvPr>
          <p:cNvSpPr txBox="1"/>
          <p:nvPr/>
        </p:nvSpPr>
        <p:spPr>
          <a:xfrm>
            <a:off x="0" y="8386915"/>
            <a:ext cx="4579662" cy="60960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Office or Department Name or logo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C5077-3CA5-9349-9717-038BC98A0CE1}"/>
              </a:ext>
            </a:extLst>
          </p:cNvPr>
          <p:cNvSpPr txBox="1"/>
          <p:nvPr/>
        </p:nvSpPr>
        <p:spPr>
          <a:xfrm>
            <a:off x="0" y="314793"/>
            <a:ext cx="6400800" cy="4706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 or event title goes here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Subhead</a:t>
            </a:r>
          </a:p>
          <a:p>
            <a:pPr algn="ctr"/>
            <a:endParaRPr lang="en-US" sz="3200" b="1" dirty="0">
              <a:solidFill>
                <a:schemeClr val="tx2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Dates or deadlines go here</a:t>
            </a:r>
          </a:p>
        </p:txBody>
      </p:sp>
    </p:spTree>
    <p:extLst>
      <p:ext uri="{BB962C8B-B14F-4D97-AF65-F5344CB8AC3E}">
        <p14:creationId xmlns:p14="http://schemas.microsoft.com/office/powerpoint/2010/main" val="306292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75CD-50E9-A20F-05FC-50075CFB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B010FFAA-7D8D-5A1F-0B3A-874B2AA1B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400799" cy="9144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CEF69-D250-498C-19C8-9242E2434044}"/>
              </a:ext>
            </a:extLst>
          </p:cNvPr>
          <p:cNvSpPr txBox="1"/>
          <p:nvPr/>
        </p:nvSpPr>
        <p:spPr>
          <a:xfrm>
            <a:off x="0" y="2218544"/>
            <a:ext cx="6400800" cy="4706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 or event title goes here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Subhead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Dates or deadlines go here</a:t>
            </a:r>
          </a:p>
        </p:txBody>
      </p:sp>
    </p:spTree>
    <p:extLst>
      <p:ext uri="{BB962C8B-B14F-4D97-AF65-F5344CB8AC3E}">
        <p14:creationId xmlns:p14="http://schemas.microsoft.com/office/powerpoint/2010/main" val="294221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D98D-3DB5-E1F2-C2E4-5AED0F3B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954996D1-7C3D-8AE7-BC99-3E6B7E571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400800" cy="9144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864E4-521F-E962-36B6-4B671571EF87}"/>
              </a:ext>
            </a:extLst>
          </p:cNvPr>
          <p:cNvSpPr txBox="1"/>
          <p:nvPr/>
        </p:nvSpPr>
        <p:spPr>
          <a:xfrm>
            <a:off x="0" y="1701383"/>
            <a:ext cx="6400800" cy="4706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 or event title goes here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Subhead</a:t>
            </a:r>
          </a:p>
          <a:p>
            <a:pPr algn="ctr"/>
            <a:endParaRPr lang="en-US" sz="3200" b="1" dirty="0">
              <a:solidFill>
                <a:schemeClr val="tx2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Dates or deadlines go here</a:t>
            </a:r>
          </a:p>
        </p:txBody>
      </p:sp>
    </p:spTree>
    <p:extLst>
      <p:ext uri="{BB962C8B-B14F-4D97-AF65-F5344CB8AC3E}">
        <p14:creationId xmlns:p14="http://schemas.microsoft.com/office/powerpoint/2010/main" val="250585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969D-15CA-07F9-7A84-339CE1E2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F596E82-FCAD-2521-872D-3652AE1E7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400799" cy="9144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ADDE11-9BF3-851E-5257-CDE1E7A4D6B7}"/>
              </a:ext>
            </a:extLst>
          </p:cNvPr>
          <p:cNvSpPr txBox="1"/>
          <p:nvPr/>
        </p:nvSpPr>
        <p:spPr>
          <a:xfrm>
            <a:off x="-2" y="1956216"/>
            <a:ext cx="6400800" cy="4706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 or event title goes here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Subhead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Dates or deadlines go here</a:t>
            </a:r>
          </a:p>
        </p:txBody>
      </p:sp>
    </p:spTree>
    <p:extLst>
      <p:ext uri="{BB962C8B-B14F-4D97-AF65-F5344CB8AC3E}">
        <p14:creationId xmlns:p14="http://schemas.microsoft.com/office/powerpoint/2010/main" val="99192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BD6A-6E42-A690-A39E-48D6BAAE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A149A7F6-7B43-BAFD-EC82-DE6E15D31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400799" cy="9144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DE4371-C188-BA45-2F80-39139DA63CE5}"/>
              </a:ext>
            </a:extLst>
          </p:cNvPr>
          <p:cNvSpPr txBox="1"/>
          <p:nvPr/>
        </p:nvSpPr>
        <p:spPr>
          <a:xfrm>
            <a:off x="-2" y="2254253"/>
            <a:ext cx="6400800" cy="4706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 or event title goes here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Subhead</a:t>
            </a:r>
          </a:p>
          <a:p>
            <a:pPr algn="ctr"/>
            <a:endParaRPr lang="en-US" sz="3200" b="1" dirty="0">
              <a:solidFill>
                <a:schemeClr val="bg2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Dates or deadlines go here</a:t>
            </a:r>
          </a:p>
        </p:txBody>
      </p:sp>
    </p:spTree>
    <p:extLst>
      <p:ext uri="{BB962C8B-B14F-4D97-AF65-F5344CB8AC3E}">
        <p14:creationId xmlns:p14="http://schemas.microsoft.com/office/powerpoint/2010/main" val="225830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0304-7DD4-601E-8C86-B676A8F9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880F9B1B-C23F-D353-5FC7-3B14DB588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400799" cy="9144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F53C29-9382-45CB-502A-BA3A783815AF}"/>
              </a:ext>
            </a:extLst>
          </p:cNvPr>
          <p:cNvSpPr txBox="1"/>
          <p:nvPr/>
        </p:nvSpPr>
        <p:spPr>
          <a:xfrm>
            <a:off x="0" y="1633927"/>
            <a:ext cx="6400800" cy="4706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 or event title goes here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Subhead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Dates or deadlines go here</a:t>
            </a:r>
          </a:p>
        </p:txBody>
      </p:sp>
    </p:spTree>
    <p:extLst>
      <p:ext uri="{BB962C8B-B14F-4D97-AF65-F5344CB8AC3E}">
        <p14:creationId xmlns:p14="http://schemas.microsoft.com/office/powerpoint/2010/main" val="37924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4757-CB01-490B-5E7C-5C828CEF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AB562FCC-7B0C-1CBC-8D2A-5C45CBB96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400799" cy="9144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A3381-8B1F-E241-95BF-BB2C2FA67872}"/>
              </a:ext>
            </a:extLst>
          </p:cNvPr>
          <p:cNvSpPr txBox="1"/>
          <p:nvPr/>
        </p:nvSpPr>
        <p:spPr>
          <a:xfrm>
            <a:off x="0" y="1370544"/>
            <a:ext cx="6400800" cy="4706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 or event title goes here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Subhead</a:t>
            </a:r>
          </a:p>
          <a:p>
            <a:pPr algn="ctr"/>
            <a:endParaRPr lang="en-US" sz="3200" b="1" dirty="0">
              <a:solidFill>
                <a:schemeClr val="tx2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Dates or deadlines go here</a:t>
            </a:r>
          </a:p>
        </p:txBody>
      </p:sp>
    </p:spTree>
    <p:extLst>
      <p:ext uri="{BB962C8B-B14F-4D97-AF65-F5344CB8AC3E}">
        <p14:creationId xmlns:p14="http://schemas.microsoft.com/office/powerpoint/2010/main" val="141294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22FC48-9DBE-4345-9986-47C356ABA2BA}"/>
              </a:ext>
            </a:extLst>
          </p:cNvPr>
          <p:cNvSpPr txBox="1"/>
          <p:nvPr/>
        </p:nvSpPr>
        <p:spPr>
          <a:xfrm>
            <a:off x="0" y="8386915"/>
            <a:ext cx="4579662" cy="60960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Office or Department Name or logo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C5077-3CA5-9349-9717-038BC98A0CE1}"/>
              </a:ext>
            </a:extLst>
          </p:cNvPr>
          <p:cNvSpPr txBox="1"/>
          <p:nvPr/>
        </p:nvSpPr>
        <p:spPr>
          <a:xfrm>
            <a:off x="0" y="314793"/>
            <a:ext cx="6400800" cy="4706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Headline or event title goes here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Subhead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"/>
                <a:ea typeface="Verdana" panose="020B0604030504040204" pitchFamily="34" charset="0"/>
                <a:cs typeface="Verdana" panose="020B0604030504040204" pitchFamily="34" charset="0"/>
              </a:rPr>
              <a:t>Dates or deadlines go here</a:t>
            </a:r>
          </a:p>
        </p:txBody>
      </p:sp>
    </p:spTree>
    <p:extLst>
      <p:ext uri="{BB962C8B-B14F-4D97-AF65-F5344CB8AC3E}">
        <p14:creationId xmlns:p14="http://schemas.microsoft.com/office/powerpoint/2010/main" val="257823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2E76"/>
      </a:dk2>
      <a:lt2>
        <a:srgbClr val="FFB81C"/>
      </a:lt2>
      <a:accent1>
        <a:srgbClr val="418ACB"/>
      </a:accent1>
      <a:accent2>
        <a:srgbClr val="009CDE"/>
      </a:accent2>
      <a:accent3>
        <a:srgbClr val="F85957"/>
      </a:accent3>
      <a:accent4>
        <a:srgbClr val="A33BA7"/>
      </a:accent4>
      <a:accent5>
        <a:srgbClr val="71CC98"/>
      </a:accent5>
      <a:accent6>
        <a:srgbClr val="FFB81C"/>
      </a:accent6>
      <a:hlink>
        <a:srgbClr val="009CDE"/>
      </a:hlink>
      <a:folHlink>
        <a:srgbClr val="A33AA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423</Words>
  <Application>Microsoft Macintosh PowerPoint</Application>
  <PresentationFormat>Custom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Template Guidelines: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Caprio, Mr. Vinny A.</cp:lastModifiedBy>
  <cp:revision>31</cp:revision>
  <cp:lastPrinted>2019-02-26T21:36:29Z</cp:lastPrinted>
  <dcterms:created xsi:type="dcterms:W3CDTF">2019-02-19T16:18:03Z</dcterms:created>
  <dcterms:modified xsi:type="dcterms:W3CDTF">2023-03-08T21:03:01Z</dcterms:modified>
</cp:coreProperties>
</file>