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B7E60D3-B47F-EC4C-9628-B123E5E502CF}">
          <p14:sldIdLst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20">
          <p15:clr>
            <a:srgbClr val="A4A3A4"/>
          </p15:clr>
        </p15:guide>
        <p15:guide id="2" orient="horz" pos="973">
          <p15:clr>
            <a:srgbClr val="A4A3A4"/>
          </p15:clr>
        </p15:guide>
        <p15:guide id="3" pos="5563">
          <p15:clr>
            <a:srgbClr val="A4A3A4"/>
          </p15:clr>
        </p15:guide>
        <p15:guide id="4" pos="1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14" y="78"/>
      </p:cViewPr>
      <p:guideLst>
        <p:guide orient="horz" pos="3920"/>
        <p:guide orient="horz" pos="973"/>
        <p:guide pos="5563"/>
        <p:guide pos="1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127D1-1DA3-FD4C-899D-F10D46045E7A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95F32-C039-324C-AEA0-2B598138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85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36800-F8B2-3E47-A373-388DE3582F91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F4022-7AF7-B44C-87BB-B0E6322D8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633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rp_PPT Template_alt_images1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154" y="1280502"/>
            <a:ext cx="6330461" cy="1249727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154" y="2528276"/>
            <a:ext cx="6330461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Bb_white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54" y="644769"/>
            <a:ext cx="4386556" cy="63573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946458" y="564715"/>
            <a:ext cx="2886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®</a:t>
            </a:r>
            <a:endParaRPr lang="en-US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67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p_PPT Template_alt_images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154" y="1280502"/>
            <a:ext cx="6330461" cy="1249727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154" y="2528276"/>
            <a:ext cx="6330461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Bb_white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54" y="644769"/>
            <a:ext cx="4386556" cy="63573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946458" y="564715"/>
            <a:ext cx="2886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®</a:t>
            </a:r>
            <a:endParaRPr lang="en-US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631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rp_PPT Template_alt_images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154" y="1280502"/>
            <a:ext cx="6330461" cy="1249727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154" y="2528276"/>
            <a:ext cx="6330461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Bb_white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54" y="644769"/>
            <a:ext cx="4386556" cy="63573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946458" y="564715"/>
            <a:ext cx="2886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®</a:t>
            </a:r>
            <a:endParaRPr lang="en-US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880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1F7D-970C-8E40-B6AD-384192BEA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5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1F7D-970C-8E40-B6AD-384192BEA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1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1F7D-970C-8E40-B6AD-384192BEAAF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14360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5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615" y="2042867"/>
            <a:ext cx="7424616" cy="114190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6A1F7D-970C-8E40-B6AD-384192BEAA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Bb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615" y="6429893"/>
            <a:ext cx="1504463" cy="21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4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615" y="2042867"/>
            <a:ext cx="7424616" cy="114190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6A1F7D-970C-8E40-B6AD-384192BEAA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Bb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615" y="6429893"/>
            <a:ext cx="1504463" cy="21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7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615" y="2042867"/>
            <a:ext cx="7424616" cy="114190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6A1F7D-970C-8E40-B6AD-384192BEAA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Bb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615" y="6429893"/>
            <a:ext cx="1504463" cy="21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7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615" y="2042867"/>
            <a:ext cx="7424616" cy="114190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6A1F7D-970C-8E40-B6AD-384192BEAA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Bb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615" y="6429893"/>
            <a:ext cx="1504463" cy="21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7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rp_PPT Template_alt_imag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154" y="1280502"/>
            <a:ext cx="6330461" cy="1249727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154" y="2528276"/>
            <a:ext cx="6330461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Bb_white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54" y="644769"/>
            <a:ext cx="4386556" cy="63573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946458" y="564715"/>
            <a:ext cx="2886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®</a:t>
            </a:r>
            <a:endParaRPr lang="en-US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082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p_PPT Template_alt_images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154" y="1280502"/>
            <a:ext cx="6330461" cy="1249727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154" y="2528276"/>
            <a:ext cx="6330461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Bb_white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54" y="644769"/>
            <a:ext cx="4386556" cy="63573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946458" y="564715"/>
            <a:ext cx="2886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®</a:t>
            </a:r>
            <a:endParaRPr lang="en-US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082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p_PPT Template_alt_images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154" y="1280502"/>
            <a:ext cx="6330461" cy="1249727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154" y="2528276"/>
            <a:ext cx="6330461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Bb_white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54" y="644769"/>
            <a:ext cx="4386556" cy="63573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946458" y="564715"/>
            <a:ext cx="2886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®</a:t>
            </a:r>
            <a:endParaRPr lang="en-US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082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rp_PPT Template_alt_images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154" y="1280502"/>
            <a:ext cx="6330461" cy="1249727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154" y="2528276"/>
            <a:ext cx="6330461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Bb_white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54" y="644769"/>
            <a:ext cx="4386556" cy="63573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946458" y="564715"/>
            <a:ext cx="2886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®</a:t>
            </a:r>
            <a:endParaRPr lang="en-US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410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rp_PPT Template_alt_images1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154" y="1280502"/>
            <a:ext cx="6330461" cy="1249727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154" y="2528276"/>
            <a:ext cx="6330461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Bb_white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54" y="644769"/>
            <a:ext cx="4386556" cy="63573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946458" y="564715"/>
            <a:ext cx="2886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®</a:t>
            </a:r>
            <a:endParaRPr lang="en-US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082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p_PPT Template_alt_images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154" y="1280502"/>
            <a:ext cx="6330461" cy="1249727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154" y="2528276"/>
            <a:ext cx="6330461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Bb_white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54" y="644769"/>
            <a:ext cx="4386556" cy="63573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946458" y="564715"/>
            <a:ext cx="2886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®</a:t>
            </a:r>
            <a:endParaRPr lang="en-US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83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rp_PPT Template_alt_images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154" y="1280502"/>
            <a:ext cx="6330461" cy="1249727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154" y="2528276"/>
            <a:ext cx="6330461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Bb_white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54" y="644769"/>
            <a:ext cx="4386556" cy="63573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946458" y="564715"/>
            <a:ext cx="2886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®</a:t>
            </a:r>
            <a:endParaRPr lang="en-US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190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p_PPT Template_alt_images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154" y="1280502"/>
            <a:ext cx="6330461" cy="1249727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154" y="2528276"/>
            <a:ext cx="6330461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Bb_white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54" y="644769"/>
            <a:ext cx="4386556" cy="63573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946458" y="564715"/>
            <a:ext cx="2886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®</a:t>
            </a:r>
            <a:endParaRPr lang="en-US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403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2615" y="284407"/>
            <a:ext cx="8518770" cy="770670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151" y="1544638"/>
            <a:ext cx="8520234" cy="467836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816" y="6356350"/>
            <a:ext cx="65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E6A1F7D-970C-8E40-B6AD-384192BEAAF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12615" y="1236358"/>
            <a:ext cx="851877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Bb.emf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615" y="6429893"/>
            <a:ext cx="1504463" cy="21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0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61" r:id="rId4"/>
    <p:sldLayoutId id="2147483673" r:id="rId5"/>
    <p:sldLayoutId id="2147483662" r:id="rId6"/>
    <p:sldLayoutId id="2147483671" r:id="rId7"/>
    <p:sldLayoutId id="2147483669" r:id="rId8"/>
    <p:sldLayoutId id="2147483670" r:id="rId9"/>
    <p:sldLayoutId id="2147483672" r:id="rId10"/>
    <p:sldLayoutId id="2147483668" r:id="rId11"/>
    <p:sldLayoutId id="2147483650" r:id="rId12"/>
    <p:sldLayoutId id="2147483654" r:id="rId13"/>
    <p:sldLayoutId id="2147483655" r:id="rId14"/>
    <p:sldLayoutId id="2147483664" r:id="rId15"/>
    <p:sldLayoutId id="2147483665" r:id="rId16"/>
    <p:sldLayoutId id="2147483666" r:id="rId17"/>
    <p:sldLayoutId id="2147483667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457200" rtl="0" eaLnBrk="1" latinLnBrk="0" hangingPunct="1">
        <a:spcBef>
          <a:spcPts val="1776"/>
        </a:spcBef>
        <a:buClr>
          <a:schemeClr val="accent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Tips </a:t>
            </a:r>
            <a:r>
              <a:rPr lang="en-US" dirty="0"/>
              <a:t>for using Blackboard Collaborate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304800" y="274638"/>
            <a:ext cx="8839200" cy="1173162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9" name="Picture 1" descr="audio_setup_wizar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2984500"/>
            <a:ext cx="3136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telephon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2971800"/>
            <a:ext cx="31242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6985" y="4258489"/>
            <a:ext cx="8534400" cy="27392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Interactive Tools</a:t>
            </a:r>
            <a:endParaRPr lang="en-US" b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Arial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Arial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Arial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Arial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Arial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Arial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Arial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3" name="Picture 6" descr="emotico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787900"/>
            <a:ext cx="18034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4"/>
          <p:cNvSpPr txBox="1">
            <a:spLocks/>
          </p:cNvSpPr>
          <p:nvPr/>
        </p:nvSpPr>
        <p:spPr>
          <a:xfrm>
            <a:off x="304800" y="1447800"/>
            <a:ext cx="8534400" cy="2159000"/>
          </a:xfrm>
          <a:prstGeom prst="rect">
            <a:avLst/>
          </a:prstGeom>
          <a:noFill/>
          <a:extLst/>
        </p:spPr>
        <p:txBody>
          <a:bodyPr numCol="2" rtlCol="0">
            <a:noAutofit/>
          </a:bodyPr>
          <a:lstStyle>
            <a:lvl1pPr marL="282575" indent="-282575" algn="l" defTabSz="457200" rtl="0" eaLnBrk="1" latinLnBrk="0" hangingPunct="1">
              <a:spcBef>
                <a:spcPts val="1776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Using the PC for Audio</a:t>
            </a:r>
          </a:p>
          <a:p>
            <a:pPr marL="0" indent="0">
              <a:buFont typeface="Arial"/>
              <a:buNone/>
              <a:defRPr/>
            </a:pPr>
            <a:r>
              <a:rPr lang="en-US" sz="1600" b="1" dirty="0" smtClean="0"/>
              <a:t>Configure Your </a:t>
            </a:r>
            <a:r>
              <a:rPr lang="en-US" sz="1600" b="1" dirty="0" err="1" smtClean="0"/>
              <a:t>Mic</a:t>
            </a:r>
            <a:r>
              <a:rPr lang="en-US" sz="1600" b="1" dirty="0" smtClean="0"/>
              <a:t> and Speakers</a:t>
            </a:r>
          </a:p>
          <a:p>
            <a:pPr marL="0" indent="0">
              <a:buFont typeface="Arial"/>
              <a:buNone/>
              <a:defRPr/>
            </a:pPr>
            <a:r>
              <a:rPr lang="en-US" sz="1600" dirty="0" smtClean="0"/>
              <a:t>Go to: Tools &gt; Audio &gt; Audio Setup Wizard</a:t>
            </a:r>
          </a:p>
          <a:p>
            <a:pPr marL="0" indent="0">
              <a:buFont typeface="Arial"/>
              <a:buNone/>
              <a:defRPr/>
            </a:pPr>
            <a:endParaRPr lang="en-US" sz="1800" dirty="0" smtClean="0"/>
          </a:p>
          <a:p>
            <a:pPr marL="0" indent="0">
              <a:buFont typeface="Arial"/>
              <a:buNone/>
              <a:defRPr/>
            </a:pPr>
            <a:r>
              <a:rPr lang="en-US" sz="28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Using the Telephone</a:t>
            </a:r>
          </a:p>
          <a:p>
            <a:pPr marL="0" indent="0">
              <a:buFont typeface="Arial"/>
              <a:buNone/>
              <a:defRPr/>
            </a:pPr>
            <a:r>
              <a:rPr lang="en-US" sz="1600" b="1" dirty="0" smtClean="0"/>
              <a:t>Click the handset icon </a:t>
            </a:r>
            <a:r>
              <a:rPr lang="en-US" sz="1600" dirty="0" smtClean="0"/>
              <a:t>in the Audio &amp; Video Panel, highlighted below</a:t>
            </a:r>
            <a:endParaRPr lang="en-US" sz="1600" dirty="0"/>
          </a:p>
        </p:txBody>
      </p:sp>
      <p:pic>
        <p:nvPicPr>
          <p:cNvPr id="15" name="Picture 14" descr="CAREY_SMOUSE_VIRTUAL_OFFIC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5016500"/>
            <a:ext cx="31496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4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New Blackboard">
      <a:dk1>
        <a:sysClr val="windowText" lastClr="000000"/>
      </a:dk1>
      <a:lt1>
        <a:sysClr val="window" lastClr="FFFFFF"/>
      </a:lt1>
      <a:dk2>
        <a:srgbClr val="7F7F7F"/>
      </a:dk2>
      <a:lt2>
        <a:srgbClr val="C2C2C2"/>
      </a:lt2>
      <a:accent1>
        <a:srgbClr val="FF671B"/>
      </a:accent1>
      <a:accent2>
        <a:srgbClr val="C690D4"/>
      </a:accent2>
      <a:accent3>
        <a:srgbClr val="FEE01E"/>
      </a:accent3>
      <a:accent4>
        <a:srgbClr val="03D6FF"/>
      </a:accent4>
      <a:accent5>
        <a:srgbClr val="000000"/>
      </a:accent5>
      <a:accent6>
        <a:srgbClr val="7F7F7F"/>
      </a:accent6>
      <a:hlink>
        <a:srgbClr val="03D6FF"/>
      </a:hlink>
      <a:folHlink>
        <a:srgbClr val="C690D4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44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Cambria</vt:lpstr>
      <vt:lpstr>Office Theme</vt:lpstr>
      <vt:lpstr>Tips for using Blackboard Collaborate…</vt:lpstr>
    </vt:vector>
  </TitlesOfParts>
  <Company>Sharp Slide,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 McCullough</dc:creator>
  <cp:lastModifiedBy>Gregory, Brian C.</cp:lastModifiedBy>
  <cp:revision>31</cp:revision>
  <dcterms:created xsi:type="dcterms:W3CDTF">2014-05-07T17:31:22Z</dcterms:created>
  <dcterms:modified xsi:type="dcterms:W3CDTF">2015-05-22T14:40:17Z</dcterms:modified>
</cp:coreProperties>
</file>